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57" r:id="rId5"/>
    <p:sldId id="258" r:id="rId6"/>
    <p:sldId id="264" r:id="rId7"/>
    <p:sldId id="265" r:id="rId8"/>
    <p:sldId id="267" r:id="rId9"/>
    <p:sldId id="266" r:id="rId10"/>
    <p:sldId id="268" r:id="rId11"/>
    <p:sldId id="269" r:id="rId12"/>
    <p:sldId id="270" r:id="rId13"/>
    <p:sldId id="271" r:id="rId14"/>
    <p:sldId id="276" r:id="rId15"/>
    <p:sldId id="278" r:id="rId16"/>
    <p:sldId id="272" r:id="rId17"/>
    <p:sldId id="279" r:id="rId18"/>
    <p:sldId id="273" r:id="rId19"/>
    <p:sldId id="274" r:id="rId20"/>
    <p:sldId id="275" r:id="rId21"/>
    <p:sldId id="287" r:id="rId22"/>
    <p:sldId id="283" r:id="rId23"/>
    <p:sldId id="280" r:id="rId24"/>
    <p:sldId id="281" r:id="rId25"/>
    <p:sldId id="284" r:id="rId26"/>
    <p:sldId id="282" r:id="rId27"/>
    <p:sldId id="26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6600"/>
    <a:srgbClr val="33CCFF"/>
    <a:srgbClr val="9900FF"/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436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8 Марта\8Mar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332655"/>
            <a:ext cx="6624736" cy="1152129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6021288"/>
            <a:ext cx="4752528" cy="6480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999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40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8 Марта\8MartaSli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3059113" y="44450"/>
            <a:ext cx="59769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82296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9" name="TextBox 1"/>
          <p:cNvSpPr txBox="1">
            <a:spLocks noChangeArrowheads="1"/>
          </p:cNvSpPr>
          <p:nvPr/>
        </p:nvSpPr>
        <p:spPr bwMode="auto">
          <a:xfrm>
            <a:off x="87313" y="6550025"/>
            <a:ext cx="1617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595959"/>
                </a:solidFill>
                <a:latin typeface="Ariston" pitchFamily="66" charset="0"/>
              </a:rPr>
              <a:t>ProPowerPoint.Ru</a:t>
            </a:r>
            <a:endParaRPr lang="ru-RU" sz="1400" smtClean="0">
              <a:solidFill>
                <a:srgbClr val="595959"/>
              </a:solidFill>
              <a:latin typeface="Ariston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4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F:\&#1055;&#1088;&#1072;&#1079;&#1076;&#1085;&#1080;&#1082;&#1080;\8%20&#1084;&#1072;&#1088;&#1090;&#1072;\&#1084;&#1091;&#1079;\6.%20&#1051;&#1045;&#1064;&#1048;&#1049;1.wma" TargetMode="External"/><Relationship Id="rId1" Type="http://schemas.openxmlformats.org/officeDocument/2006/relationships/audio" Target="file:///F:\&#1055;&#1088;&#1072;&#1079;&#1076;&#1085;&#1080;&#1082;&#1080;\8%20&#1084;&#1072;&#1088;&#1090;&#1072;\&#1084;&#1091;&#1079;\5.%20&#1042;&#1054;&#1044;&#1071;&#1053;&#1054;&#1049;.mp3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F:\&#1055;&#1088;&#1072;&#1079;&#1076;&#1085;&#1080;&#1082;&#1080;\8%20&#1084;&#1072;&#1088;&#1090;&#1072;\&#1084;&#1091;&#1079;\8.%20%20&#1050;&#1080;&#1082;&#1080;&#1084;&#1086;&#1088;&#1072;%20&#1073;&#1086;&#1083;&#1086;&#1090;&#1085;&#1072;&#1103;%20&#1051;&#1086;&#1083;&#1080;&#1090;&#1072;.mp3" TargetMode="External"/><Relationship Id="rId1" Type="http://schemas.openxmlformats.org/officeDocument/2006/relationships/audio" Target="file:///F:\&#1055;&#1088;&#1072;&#1079;&#1076;&#1085;&#1080;&#1082;&#1080;\8%20&#1084;&#1072;&#1088;&#1090;&#1072;\&#1084;&#1091;&#1079;\7.%20&#1041;&#1040;&#1041;&#1040;%20&#1071;&#1043;&#1040;%20(2).mp3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88;&#1072;&#1079;&#1076;&#1085;&#1080;&#1082;&#1080;\8%20&#1084;&#1072;&#1088;&#1090;&#1072;\&#1084;&#1091;&#1079;\9.%20&#1074;&#1086;%20&#1087;&#1086;&#1083;&#1077;%20&#1073;&#1077;&#1088;&#1077;&#1079;&#1082;&#1072;%20&#1089;&#1090;&#1086;&#1103;&#1083;&#1072;.mp3" TargetMode="Externa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gif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88;&#1072;&#1079;&#1076;&#1085;&#1080;&#1082;&#1080;\8%20&#1084;&#1072;&#1088;&#1090;&#1072;\&#1084;&#1091;&#1079;\11.%20Ave%20Maria%20-%20&#1056;&#1086;&#1073;&#1077;&#1088;&#1090;&#1080;&#1085;&#1086;%20&#1051;&#1086;&#1088;&#1077;&#1090;&#1090;&#1080;.mp3" TargetMode="Externa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88;&#1072;&#1079;&#1076;&#1085;&#1080;&#1082;&#1080;\8%20&#1084;&#1072;&#1088;&#1090;&#1072;\&#1084;&#1091;&#1079;\11.%20Ave%20Maria%20-%20&#1056;&#1086;&#1073;&#1077;&#1088;&#1090;&#1080;&#1085;&#1086;%20&#1051;&#1086;&#1088;&#1077;&#1090;&#1090;&#1080;.mp3" TargetMode="Externa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88;&#1072;&#1079;&#1076;&#1085;&#1080;&#1082;&#1080;\8%20&#1084;&#1072;&#1088;&#1090;&#1072;\&#1084;&#1091;&#1079;\1.%20Ave%20Maria%20-%20&#1056;&#1086;&#1073;&#1077;&#1088;&#1090;&#1080;&#1085;&#1086;%20&#1051;&#1086;&#1088;&#1077;&#1090;&#1090;&#1080;.mp3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556792"/>
            <a:ext cx="7772400" cy="1470025"/>
          </a:xfrm>
        </p:spPr>
        <p:txBody>
          <a:bodyPr>
            <a:normAutofit/>
          </a:bodyPr>
          <a:lstStyle/>
          <a:p>
            <a:r>
              <a:rPr lang="ru-RU" sz="9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8 МАРТА</a:t>
            </a:r>
            <a:endParaRPr lang="ru-RU" sz="9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996952"/>
            <a:ext cx="6400800" cy="2304256"/>
          </a:xfrm>
        </p:spPr>
        <p:txBody>
          <a:bodyPr>
            <a:noAutofit/>
          </a:bodyPr>
          <a:lstStyle/>
          <a:p>
            <a:r>
              <a:rPr lang="ru-RU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Счастья, радости, улыбок в этот день и навсегда</a:t>
            </a:r>
          </a:p>
          <a:p>
            <a:endParaRPr lang="ru-RU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5085184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Праздник подготовили и провели Ермакова Ю.А., Ануфриева И.В., Шишкова М.Н.- учителя начальных классов</a:t>
            </a:r>
          </a:p>
          <a:p>
            <a:r>
              <a:rPr lang="ru-RU" sz="1100" dirty="0" smtClean="0"/>
              <a:t>МОУ Дергаевская СОШ № 23, Раменского р-на, МО</a:t>
            </a:r>
          </a:p>
          <a:p>
            <a:r>
              <a:rPr lang="ru-RU" sz="1100" dirty="0" smtClean="0"/>
              <a:t>2013 г.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6640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oboibesplatno.ru/engine/dude/index/leech_out.php?i%3AaHR0cDovL3d3dy5nZGVmb24ucnUvd2FsbHBhcGVycy8zNjc2NDJfcmlzdW5va19kZXRpX2Rldm9jaGthX21hbGNoaWtfenZlcnlva192ZXNlbGVfZm9rdXNfMTkyMHgxMjAwXyh3d3cuR2RlRm9uLnJ1KS5qcGc%3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6409" r="10023" b="6819"/>
          <a:stretch/>
        </p:blipFill>
        <p:spPr bwMode="auto">
          <a:xfrm>
            <a:off x="1187624" y="832932"/>
            <a:ext cx="6581070" cy="446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t.free-lance.ru/users/VladimirVT/upload/f_4b3a1135d01c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61" y="404664"/>
            <a:ext cx="4286596" cy="556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pictures.ucoz.ru/_ph/3/441145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896" y="548680"/>
            <a:ext cx="57245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gif-deti.ucoz.ru/_ph/20/2/4949439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832932"/>
            <a:ext cx="66675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s5959.userapi.com/u19590775/-14/x_7ed74f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2684"/>
          <a:stretch/>
        </p:blipFill>
        <p:spPr bwMode="auto">
          <a:xfrm>
            <a:off x="1619672" y="980728"/>
            <a:ext cx="3638550" cy="50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shttuchka.ru/wp-content/uploads/2012/01/%D0%B2%D0%BE%D1%81%D0%BF%D0%B8%D1%82%D0%B0%D0%BD%D0%B8%D0%B5-%D1%81%D1%8B%D0%BD%D0%B0_vospitanie-syna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5685656" cy="428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guitartime.ru/images/af/guitar/beatnik_playing_guitar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80418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animo2.ucoz.ru/_ph/18/1/229042253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1628792"/>
            <a:ext cx="1747614" cy="26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eight-march.ru/img/cont/im_1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09" y="1011916"/>
            <a:ext cx="619125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Праздники\8 марта\картинки\56d09136154f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04" y="901827"/>
            <a:ext cx="3162660" cy="434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walland.ru/fotos/1288149792_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04448" cy="484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296683" y="5409766"/>
            <a:ext cx="7052795" cy="1100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b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Monotype Corsiva" pitchFamily="66" charset="0"/>
              </a:rPr>
              <a:t>8 марта</a:t>
            </a:r>
            <a:endParaRPr lang="ru-RU" sz="14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5. ВОДЯНО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95536" y="6093296"/>
            <a:ext cx="304800" cy="304800"/>
          </a:xfrm>
          <a:prstGeom prst="rect">
            <a:avLst/>
          </a:prstGeom>
        </p:spPr>
      </p:pic>
      <p:pic>
        <p:nvPicPr>
          <p:cNvPr id="6" name="6. ЛЕШИЙ1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460432" y="60932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8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34.su/sites/default/files/yalta-skazka-2-foto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6978"/>
            <a:ext cx="7854087" cy="5232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296683" y="5409766"/>
            <a:ext cx="7052795" cy="1100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b="1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Monotype Corsiva" pitchFamily="66" charset="0"/>
              </a:rPr>
              <a:t>8 марта</a:t>
            </a:r>
            <a:endParaRPr lang="ru-RU" sz="14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7. БАБА ЯГА (2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1560" y="5661248"/>
            <a:ext cx="304800" cy="304800"/>
          </a:xfrm>
          <a:prstGeom prst="rect">
            <a:avLst/>
          </a:prstGeom>
        </p:spPr>
      </p:pic>
      <p:pic>
        <p:nvPicPr>
          <p:cNvPr id="5" name="8.  Кикимора болотная Лолит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532440" y="60932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9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ladel.ru/assets/images/prst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3" y="206642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I:\классный уголок\картинки на школьныю тему\Детки\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787849" cy="38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:\классный уголок\картинки на школьныю тему\Детки\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31181"/>
            <a:ext cx="2441506" cy="381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:\классный уголок\картинки на школьныю тему\Детки\66305289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2161111" cy="335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I:\классный уголок\картинки на школьныю тему\Детки\14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1490702"/>
            <a:ext cx="2118845" cy="39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Юлия\Desktop\Рисунок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87" y="369888"/>
            <a:ext cx="8250237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9. во поле березка стоял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00392" y="479715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20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9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ya-podarok.ru/wp-content/uploads/2012/03/podarok_zhene_na_8_mar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6240693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0" name="Picture 4" descr="http://romantic-online.com/uploads/users_images/1/476/49abdae98e69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908720"/>
            <a:ext cx="6240693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fubuki.ru/wp-content/uploads/2010/07/smeshney_smeshnog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40768"/>
            <a:ext cx="4902528" cy="32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176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пля 2"/>
          <p:cNvSpPr/>
          <p:nvPr/>
        </p:nvSpPr>
        <p:spPr>
          <a:xfrm rot="4194111">
            <a:off x="1354823" y="1367166"/>
            <a:ext cx="2331554" cy="2618482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4" name="Picture 4" descr="https://encrypted-tbn1.gstatic.com/images?q=tbn:ANd9GcRrOKFjDHQjI05LagVCGqSE8iTwQU2RUl-u11oze4UOWdZzVl2Ky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7389">
            <a:off x="1774896" y="2169774"/>
            <a:ext cx="999818" cy="101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Капля 5"/>
          <p:cNvSpPr/>
          <p:nvPr/>
        </p:nvSpPr>
        <p:spPr>
          <a:xfrm rot="7442512">
            <a:off x="2913142" y="580523"/>
            <a:ext cx="2366518" cy="2364164"/>
          </a:xfrm>
          <a:prstGeom prst="teardrop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6" descr="data:image/jpeg;base64,/9j/4AAQSkZJRgABAQAAAQABAAD/2wCEAAkGBhQRDxMTExQUExIUExQZGBgWEhsVFhYbFRUXFxcYFxQXHCYfGhojGRcYIC8gJSgqLCwtFh4xNjAqNSYrLCkBCQoKDgwOGQ8PGjIkHyQvNSwsNDAuLywyLjEsLiktLCwsLCkvLSwsLCwwLCwsLC0sLCwpNCktLCwsLCwsLCwsLP/AABEIAJQBVQMBIgACEQEDEQH/xAAcAAEAAgMBAQEAAAAAAAAAAAAABgcDBAUIAgH/xABQEAABAwIBBgcLBwsCBgMBAAABAAIDBBEFBgcSITFBEzQ1UWF0shciMlNxc4GRsbPSFDNCcpOhwRUjUlRigoOSo8LRJKIlQ4S04fCUpMMW/8QAGgEAAwEBAQEAAAAAAAAAAAAAAAQFAwIGAf/EADYRAAEDAgMFBQcEAgMAAAAAAAEAAgMEEQUhcRIxM0FREzJhgbEUNFKhwdHwInKR4SNTQmLx/9oADAMBAAIRAxEAPwC8UREIRERCEREQhEREIRERCEREQhEREIRERCEUOzq8nHzsf4qYqHZ1eTj52P8AFMU3Gbql6rgv0KptEReqXj1f2SPJ9L1eLsBddcjJHk+l6vF2AuuvIy992q9pH3BoiIizWiIiIQiIiEIiIhCIiIQiIiEIiIhCIiIQiIiEIiIhCIiIQqvy4ziSiZ8FM7QbGS18gF3OcNTg0nwQDqvtuPXBpMYncbummcecyuPtK15yS92l4WkdLy31/esa9XFAyNoAC8hNUySuJJWz+UpfGyfaO/yn5Sl8bJ9o7/K1kWuyOix23dVZGaKqe+Wo0nudZkdtJxNu+dzqw8UxJlPC+aQ2YwXPOdwAG8k2A8qrfM789U/Uj7TluZ4a8hlPCNji97v3LBvad6goc8XaVex+bl6CnmMVH2mvqo3j+caqqHERvMEW5sZs637Ug138lgo87FZibmaUnplcfxWqissiYwWaFCfPI83c4rZ/KUvjZPtHf5X0zFpgbiaUHolcPxWoi72R0XG27qpfk/nKqadwErjPFquHa5AOdr9pP1r36Nqt+hrWTRMljOkx7QWnoPRuPQvOKtfNDiBdTTQk34KQOHQJAdQ/ea4+lSq+maGdo0W6qxh1U8v7N5v0UxxnF46WB80hs1g2Da4nUGgc5Kp/HM4lVUOOi8wR7mxmx9Mg74n1DoUgzw150qeEHvbPkI5z4LT6Bp+tVuuqCmZsCRwuSuMQqn9oY2mwC2nYrMdZllJ6ZHH8V+flKXxsn2jv8rWRU9kdFK23dVN819Y9+IWc97hwMmpzyRtbuJUtzq8nHzsf4qGZquUf4MntapnnV5OPnY/xUecWq2+SuU5Jon38VTaIitKAthmISAACSQAbAHuAHkF19NxSYaxLKD0SO/ytVFzsjoutt3VSbBM4VXTuF5DPHvZKdInySHvgfWOhXDgmMx1cDJoz3rtx2tI1FpHOCvPCsbM9iBEk8BOotbIBzFp0XH06TPUpldTM2DI0WIVXD6p/aCNxuCuxnZncyjiLXOaflA1tcQfm5OZVV+UpfGyfaO/yrRzv8Sh6w33ciqVa4eAYQs8ScRObHktn8pS+Nk+0d/lX9gZvSU5Os8DF2AvPC9D4DxSn8xF2GpfEwA1tkxhTiXOv4LeREUVXUWOedsbHPeQ1rQS4nYABck+hZFDM62IGOgDBq4WVrT9UAvP3tA9K0ij7R4Z1WU0nZsL+i4tTlVXYlM6KgBihbqL/AATY73SHwb7mt77y7src2tY4XkrjpfWkf/uLh7FLsjsJbTUMLALOcwPfzl7wC6/k2eQBdeWZrfCcG+Uge1NvqSw7MQAA8LkpVlLtjamJJPjYD+FXfcuqf153qf8AGtXIiCSHGJIHyuk4OOQXLjYnvNeiSbbVZXy6PxjP5x/lV7k84HKKpIIILZNY1j/lrSOaSRjw/p0CzkgjifGWfF1Piu1nRmc3D7tcWnhY9YJB+lvCjmFZvaieCKYVrmiSNr7WebaQva+nrUhzrcnfxo/7l2skeT6Xq8XYC4ZK6KnBb1Xb4my1BDvhHPxPRVvlRkhUUNPwxq3yDTa2w027b676R5lZWSjyaClJJJMEVyTcnvBtK4Wdfk8eej9jl3MkuT6Xq8XYC+TSOkga52+6IY2x1Dmt3WHqq0hwuatxWrhbUPi0ZKh97uIs2YNsAHC3hfcu13Lqn9ed6n/GseRPL1d/1X/csVlrWoqJI3Brd1hyCypaeOVhc/fc8yvPmJTTQzyxGaRxjkey+m4X0HFt7X6F+L6ym49VdYm945FaYAWgkKC9zg4gFdXODk66lrHvA/MzOL2HcCTd7PKCT6COlRdeh8ZweOqgdDKLtdvG1pGxzTuIVF5Q4BJRTmKTXva4DU9u5w/EbikqKqErdh28fNPV9IYnbbe6fkucy1xe9ri9ttt9r71ZGFZs6SphbLFUSuY4czLg72uFtRCrVSLIzK11DNru6B5HCM/vb+0PvGrmI3qWyFt4zYj5pekfE19pRcH5K0Mlcio6B0jmSPfwgaDpAatEk6rDpUOzw/P0/m39oKz6WpbIxr2ODmOALSNhBVYZ4fn6fzb+0FIo3ufUgu3/ANK3WsaylLWbsvVV8s9DTiSaNhNg+RjSRtGk4D8VgW5g3GoPPRdtqvuNgV5tgu4BWV3HoPHzepv+FVRC9KLzW7aVNw+Z8u1tm9rfVVMShji2NgWvf6L8VkZmvCq/JB7ZVW6sjM14VX5IPbKmK7gO8vUJfD/eG+foVoZ3uPRdXb7yRQZTnO7x6Lq7feSKDLqk4LdFnWcd+q2sLpBLUQxEkCSWNhI2gPeGkjp1qzO49B4+b1N/wq6yc49S9Zg961ehEnXzyRuaGGyfw2COVri8XzUUybzfR0U/DMlkedBzbODbd9bmHQsOdXk4+dj/ABUxUOzq8nHzsf4qdDI6Sdpcbm4VOaNsdO9rBYWKptERenXk1ZOC5rYZ6aGYzSgyRseQA2wLmg2FwoDi1GIaiaIEkRyyMBO0hji0E9OpXnkjyfS9Xi7AVKZT8fqusz+8cplHM98rw45D7qtXQxxxMLRYn7LmKb5ouUJOrP8AexKEKb5ouUJOrP8Aewpqr4LtEpRcdmqked/iUPWG+7kVSq2s7/EoesN93IqlWOH8ELbE+OdAi9D4DxSn8xF2GrzwvQ+A8Up/MRdhqXxTutTOE95/kt5ERRFeRV9nj4tB513YKsFV9nj4tB513YKbo+O1KVvAcp3RfNM+o32BQTPHxeDzruwVO6L5pn1G+wKCZ4+LQedd2CvtJ7w3VfKz3d2i+YM0EDmtPDS62g7G7x5F2Mms30dFPwzJZHnQc2zg23fW5h0KS0fzbPqN9gWZcPqpXAtLsl2ylhaQ4NzUOzrcnfxo/wC5drJHk+l6vF2AuLnW5O/jR/3LtZI8n0vV4uwF273Zv7j6LhvvJ/aPUriZ1+Tx56P2OXcyS5PperxdgLh51+Tx56P2OXcyS5PperxdgId7s39x9EN95d+0epUKyJ5erv8Aqv8AuWKy1WmRPL1d/wBV/wByxWWvtbxBoFzQ8M6n1Xn3Kbj1V1ib3jkTKbj1V1ib3jkXoo+6NF5iTvnVS3Fc6NVFUTRtbBoxyyMF2OvZry0X7/bYLg5QZbzVsQjmjh1G7XNY4Pad9iXnURqI/wDC5uUPHanrE3vHLnrCKniADg3NMzVMpLml2SIiJpJqy80ONE8LSuNwBwjOjXZ48ly025yeda2eIfn6fzb+0Fq5o6cmukePBbA4E9LnssP9p9SkGdvCDJTxTtBPAuIdbc2S2v0Oa0fvKO7ZZWjx9SFcbtSUB8PQFVOstNOY3seLXY5rhfZdpBF/UsSKvvUQG2amvdarP0Kf7N3xqFkr8RZxxMj7gstJJny22zeyKyMzQ76r8kH/AOqrdXBmqwkxUbpXCxnfpDn0GizT6TpEdBCWr3AQEdU5hrSZwRyUZzvN/wBbEd3ydv3SSf5UFVpZ3sJLooahouIyWP6A8jRPk0hb94KrV1RODoGrivYWzu8c1moqoxSxyNtpRva8X2XY4OF+i4Uv7rVZ+jT/AGbvjUKRbvhZJm4XS8c8kYsw2VqZEZe1FZV8FK2IM4Nzu8a4G4tbWXHnXQzq8nHzsf4qGZquUf4MntapnnV5OPnY/wAVHlY1lW0NFtytwyOko3ucbnNU2iIrq88r+yR5PperxdgKlMp+P1XWZ/eOV15I8n0vV4uwFSmU/H6rrM/vHKPQcaT85q5iPBj/ADkuYpvmi5Qk6s/3sKhCm+aLlCTqz/ewp+r4LtFOouOzVSPO/wASh6w33ciqVW1nf4lD1hvu5FUqxw/ghbYnxzoEXofAeKU/mIuw1eeF6HwHilP5iLsNS+Kd1qZwnvP8lAJcv8QfUzxQQxy8FJI3vYnuIa15aCbP6F9//wBdjH6mP/jSfGvvN5ypiH1pPflWOlppGRO2QwHIJuGN8rdoyEZn1UKyFywqKyeaOdsbeDbsaxzSHaWiQdJxWnnj4tB513YKwZuuU6/60nvis+ePi0HnXdgrsNa2raGi3/i5c5zqNxcbnP1U7ovmmfUb7AoJnj4tB513YKndF80z6jfYFBM8fFoPOu7BS1J7w3VM1nu7tFO6P5tn1G+wLMsNH82z6jfYFmSh3pwKHZ1R/wAO/jR/iu1kgf8Ah9L1eLsBYstMJNTQTRt1vsHNHOWEOsOk2I9K4ma/KJktKKdzgJYb2B2uYTcEc9r2PNYc6cttU2XI5+YSROzVZ825eRW5nKoJJqEMiY6R3CsNmtLjYB1zYKM4flBi0MMcTaPvY2NaL08hNmiwuQ7arRRcR1GyzYLQRvzXclNtv2w4g2tkq1zfYdUjEp554XxcLFKSTGWt0nyxuIF/Tq6FZSLnY9jkdJA6WQ2AHeje925rRvJ+7Wdy4lkdO8EDPcuoo207LXy35qj8o2F1dVWF/wDUTe8cim+bjAPlDJ6mYX4WTvdW0guL3Do0nW/dK/FYfXNiOxa9lGjw8zN7S9rrjYzkBXSVU72wXa+aVzTwsYuHPJBsX32Fafc4r/1f+tF8avBEkMSlAtYfP7p52Fwkk3Py+yo/ucV/6v8A1ovjW5Q5q6x5GnwcI36Tw4jyBlwfWFciIOJTEbh+eaBhcIPM/mi4+TOTMdDDwcd3Ocbvedrz+AG4bukkk9WaEPaWuAc1wIIIuCCLEEbxZfa4GKZc0lNM6GWQtkba4Eb3eE0OGsNtsISQ7SVxIuSniY4mgGwG5RLHc0h0i6lkAaf+XITq6GvANx0EekqOyZtq8GwhDukSx2PrcCrF7ptB4132Mnwp3TaDxrvsZPhVFlRVtFtm+oKmPpqN5vtAaEKuO5xX/q/9aL419xZta8mxhDekyx2/2uJ+5WVTZw6GQ2E4af22PYP5nNA+9SCKUOaHNIc0i4INwRzgjah9fUM7zQPI/dDMOpn91xPmPsq7yezTaLg+re14BvwbL6J+s8gEjoA9KsZrQAABYAWAGoC3MF+rXra+OFmnK9kbedzg0ffvSEs0kx/VmqMUMcDbNFlkqKdsjHMe0OY4EOBFwQdoKrXHM0btIupZGlp+hISC3oDwDf0geUqTy5yaBptwxNuaKQj16Nj6F8902g8a77GT4VtCKmLNjT/Cwn9mmFnuH8qun5tq8G3AA9Iljt97gV89ziv/AFf+tF8ascZzKDxzvsZPhXYwvKGnqfmZmSG17A2cB0sPfD1Jp1bUtF3M+R+6UbQUrzZr7+Y+ygub/I+qpa3hJotBnBPF+EY7WS2ws1xO5SbOBhEtVRcHCzTfwjDbSa3UL31uICkq0cYxmKli4WZxazSAuGl2s7NTQSknVD5JRJbNPNp44oTHfJU73OK/9X/rRfGnc4r/ANX/AK0Xxqx+6bQeNd9jJ8Kd02g8a77GT4VQ9qq/9fyP3U72Oj/2fMfZdjJykdFR08bxovZDG1wuDYhoBFxqOvmVXY7kDXSVdRIyC7HzyuaeFjFw55INi+41FW5RVjZomSMN2PaHNNiLhwuNR1hcGrzh0UUj43yuD2Oc1w4J5sWkgi4bY6wkqeWVj3Fjbk78inqmGGRjRI6wG7MKs+5xX/q/9aL41Kc3OSVVS1j5J4tBhge0HhGO74vjIFmuJ2NPqXe7ptB4132MnwrfwXLGmq5DHC8ueGFxBjc3UC0E3cANrgmJqipcwhzLDQpeGlpmSBzH3OoXNzkYHNV0sbIGabmzBxGk1thoPF7uIG0hV33OK/8AV/60Xxq4Max6Gjja+dxa1ztEENLtdidjQdwK43dNoPGu+xk+FcU887GWjbcaFd1NPTySbUj7HUfVVx3OMQ/V/wCtF8auXCYCynhY4Wc2KNpF72IaARcatq4HdNoPGu+xk+FSamqBIxr262vaHDVbU4XGo9BWdVNNIB2jbeRHqtKSGGMnsnX8wfRVaMncVgq6iWmj0RLJIb6cJ0mmQubqe423dK2rY/0//WVmLRxLG4KcXmlYzVcAnvj5GjWfQF9FW55tsNJ0uvhpGMBPaOA1sFEM3uTtVT1M8tTHo8K3bpsdpOL9I6mONluZycAnq4YWwM4QtkJI0mtsC0j6RC3mZwqEm3DW6TFIB69HUu5R10czdKN7ZG87XBw+5cvkmbKJXNsdDZdRshfEYWPuNQSq5ZHjwAAvYAAa6bctDGcn8Yq2tbOzhA0kgadO2xIt9EhW4i+itLTcMbfT+18NCHCxe62v9LHTMIY0HaGgH0BZFyMdytpKIf6mojiJFw0uu9wH6Mbbud6AuDDnkwpztH5SW33up5mt9LjHYDpNkin1NVCcps27ZpTPTP4CcnSI1hhd+kC3WxxO0i/kvcqW4ficVRGJIZGSxnY6N4e31grZWkcrojdpWUsTJRZ4VaGhx2LvWycIBv04nffKA5flsf6fXTKzFzsVyip6b56ZjDa+iTdx8jBdx9SY9s6sb/CxZQOkdssc8noD/Sgojx46idEHfem1erWstHm2nqJRJX1Bfb6LXlxI5tIgBg6Gj1KQRZyKBxtw9r73RSNHpcW2HpUgpaxkrA+N7XsOxzXBwPpC+e2uPcAGgWsmFPit24fb/te30X7TUzY2NYxoaxoAaALAAbgiyolFsiIiEIiIhCKkM5HKk/8AC90xXeqQzkcqT/wvdMVPDOKdPqFKxXgjX6FRlERX15xFNs1+UL4qptOSTFNpWBOprwC4Ec17EHnuOZQlSHIGnL8TpwNzi49Aaxx1/cPSl6lodE6/RM0rnNmbs9Vc+M4q2lp5Jn+DG29uc7GtHSSQPSqGxnGpauUyzOLiSbD6LB+iwbh7d9yrPzt1BbQsaNj52g+QNe72gKoUlhsQDC/mU/ikxLxHyCIiKqo6L7ilcxwc0lrgbgtJBB5wRrBXwiEbldeb7Ko1tORIfz8RAcdmkD4L7c5sQekdKwZ1eTj52P8AFRDNNMRXubfU6B9xu1OYQfb61L86vJx87H+KgPiEdWA3dcFekjlMtG4u32IVNoiK+vNq/skeT6Xq8XYCpTKfj9V1mf3jldeSPJ9L1eLsBUplPx+q6zP7xyj0HGk/OauYjwY/zkuYpvmi5Qk6s/3sKhCm+aLlCTqz/ewp+r4LtFOouOzVSPO/xKHrDfdyKpVbWd/iUPWG+7kVSrHD+CFtifHOgReh8B4pT+Yi7DV54XofAeKU/mIuw1L4p3WpnCe8/wAlxsssp3U4ZBANKqm1NFr6IJsHW3knUL6tRJ2WOrg2byMfnasmed2t13HRB8u1x6Tq6FrZMM+U4vWTv18CSxnRrcwEc3esd/MVOklI8wARsyNrk88+WieijFQ4yyZi9mjllle3UrkvyTpCLfJofRGAfWNajGL5ISURNTQPcNHW+IkuBaNtv0h+yde8G9lPUWMdRIw77jmDuK3kpY3jdY8iMiFysm8fbWU7ZW6nbHtvfRcNo8m8dBUVzm5eS0roqKiaX19T4NgCY2k2BsdWmSDa+oBrnHUNf7k65tJi1XACGwuZp9A8F7bdAEjh6AtPIzJuV2O19fUhuvvae0jH3a46N7NJLXCKNg12+cdt3cVIZHJsg7xcaFdUr3yR3cMwSDqEyYzKQM/PYgXVlU+xfpvc6MH099Kf2n32CwCk82bnDXN0TQ0oH7MLWn0OaAR61I0WS3VO5R5vJ8Hc6vwmV4ayzpYHEyAsbrO3XIwC9we+AuWu3KxsjMrI8So2VEfek97Iy9zG8AaTCd+0EHeCDvXbIVQZv6hmG45ilGXBlNoiVuuzGDSjLQNw72pa3pDBzIXwkAXKmGW2VckT2UdKNKqmtrAvwYdex5tI2JudQAJO5Y8DzZQMHCVV6md2txc4ll/ITd/lde/MFr5E0XCYhWVUjo3vc60WjKx5DHE7mk2sxsbdevUVPFmBtZlV5asU7BDSu5AucD3ieVxyG62t1xZsjKJzS00sIB/RjDT6HNsQoji+S02FudV0L3GJuuWJxLhojaT+k0fzN23Kshfjm3FjrBXRaFjBiE0R/Udpp3g5gjz9Vz8AxtlZTsmj1B2og7WuHhNPkPrFjvRV1g+NjCqqtpzfg+FaWDbYWJ7BYP3UXIeLZpqowmXtCYG3YcxoRdWsiItFFRERCEWnUYPBI4ufDE9xtdzomuJsLC5IvsW4ovl3leKGENZrnkB0N4aBtefJuG8+QrSJrnuDWbys5XtY0ufuCjucPGKanBp4IYOHcO/cIWfmgRsGrwyPUDfmVaL7llLnFziXOcSSSbkkm5JPPdfC9PBCIm7O9eTqJzM/a3DkiuHNzkeaWMzSi08rQA07Y2bbH9omxPNYDnXIzcZD+DV1DemJhHqkcOyPTzKy1Lr6va/xM8/sq+H0ez/lfv5fdQPPBxOHrA93IqmVs54OJw9YHu5FUycw/gBI4nxzoEV9YPgNOaaEmnhJMUZJMLCSSwaybKhV6IwTisHmYuwFhiZIa2yYwoAl1/BUjlnC1mIVDWtDWiTUGgADvRsA2Liru5c8pVPnP7WrhKjDw26BTJ+K7U+qmOarlH+DJ7WqZ51eTj52P8VDM1XKP8GT2tUzzq8nHzsf4qVUe+N8lYpvcneaptERWlBV/ZI8n0vV4uwFSmU/H6rrM/vHK68keT6Xq8XYCpTKfj9V1mf3jlHoONJ+c1cxHgx/nJcxTfNFyhJ1Z/vYVCFN80XKEnVn+9hT9XwXaKdRcdmqked/iUPWG+7kVSq2s7/EoesN93IqlWOH8ELbE+OdAi9D4DxSn8xF2GrzwvQ+A8Up/MRdhqXxTutTOE95/konkq/5Pi1bA/UZXF7emxc8Ac50ZCf3Sp0orlnk0+Ysqac6NTDstqLwDcDXvGu19RuQV8YFnChkGhUf6edupwcCGEjbYnwfI7Z0pKVhmAlZnlYjT6J6F4p3GGTIXJaeRBztqFLHOABJ1Aayo+6aSseWsJZCNRPP/nyetZccxVj6c8E9jw5wBLHh2rWdoO+yjmKZRvcPkFC1zpdbJJLW0SDZ+id2u/fnZuvqIiOgkrag0wNmNF38t+4E8hlc/wAKo6oZSw9sc3E2bz/jxXzk3StqMVqnDvoY4hHe+2wZGNY5+DcVpYFi/DYrWYfKxsE0DnOhexziJGAhzbtcSQ7g3xnUd7tWpTbJfJ5tFTiMG7ydJ7udxG7oA1D/AMqJ5zshpppIsRoCW11PbUDrla25AAOouF3Cx8Jri07k3W09PUOALQQAGjrYeO8JeidLCy5NiSXHUqVYZiT2ycBN4X0Xc/Nr333H8V15pmsa5ziGtaCSTsAAuSVVlBnVpq2Nragtoq2J1nCQlkZI8INldYNNwDovsRYjXtXdy2yhbLh8Ygkjk4Z7Gu4ORrx4OkRpMJGs6PoKSpu0iLon3IHdJ5g8ieoW1bKxkXbDfzHj9itd09Ri8jmxuMFEw2J3v6CPpEix0dguL3O2MZvMLir8ZxKYDTpGRMp2nS1PDeCYwhzbbW0odqOx451kxzLCSYfkbCI3ukbpRTTW0Q3RJbLZ30QXaV5DbeGgkgixMhskGYZRMp2HSdcukfa2m91rm25oADQNwaE6B1SUNPsgmTNzt/2t0UJw7AmT1dTTNHySpp3OMbmvcWvaHGxIcS5p0Sw3Dvp3tqUmyYyklbOaKs1TDwH/AKY22J3m2sHfbXr248t8mZTLHXUfGYraTRte0XFwN5AJBH0gbbQAY9jOU8VcyJ4LaaugfskcGNNtZ0ZHd7cPAIDrEd8s+6qFXho2BWYezkNtjevP9PjvBGitVfhK5QynpmxNfJPCy7QSDMwkEi5AsTe3RdRDHcsZMQJo8Pa5wfqklILQGnb0tbuLjYnYAbhaFwCYpqGWc7rN5k5ADxv6LmYfgYxWsrZx82JWhh3OFi0a/qtYf3kViZNYAyipmQs1ka3utbTcdrreoAbgAF+LkMHNPz4vKJC2B1mDIaAW+e9dVERaKGiIiEIqNzhVhkxKe51MLWN6A1o1fzFx9KvJUrnKwl0Ne95HeT2e07rgAPHlB1+RwVLDSO1N+il4oD2It1UUREXoF5tZflL/ANJ38xUpzaTOOJxAucRoybST9AqIqVZsuU4vqydgpepA7J2hTVKT2zNQplndiJooiNjaht+i7JB7betVGvQWUmDCrpZYCbFw708zmnSafJcC/RdUHWUb4ZHRyNLHsNnNO0H8R070phsgMZZzCcxSMiQP5FYVlFS79J38xWJFSUoEhfrnEm51lfiIvq+KZ5p2XxAnmgkP+5g/FTHOrycfOx/isebHJl1NA6aUFsk1rNO1rBe1xuJJvbmt0rJnV5OPnY/xUGSQPqwRyIC9FFGY6Jwd0JVNoiK8vOq/skeT6Xq8XYCpjK2EsxCqB28PIfQ9xcPuIVz5I8n0vV4uwFBc6mTLhJ8rjF2OAEth4Jbqa49BFh0aI51Co5A2ocDzv6r0VdEX07SOX2Vdr6Y8jYSPIbL5RXV51fb5nHaSfKSV8Ii+IvdF6HwHilP5iLsNXnheh8B4pT+Yi7DVJxTutVrCe8/yW8ubiuTlPU/PRNcf0tbXfztsbdC6SKM1xabtNlcc1rxZwuFE67JqKkgPAhwBkaTd2luIG3yhSLDqeNrdKNjWiTvyWgAuLtZLjvOves1RAHsc12xwsuDR1rqR3BS34O5LXAf+6ujaFLmmNPUmWQ/peACehG6/gQd/VNxxNfCI2DNt7DwO+ykSLHDUNeLtcHDoN1iq8SjiF3OA6NpPkCedKxrdskW6rAMcTsgZqOZc5LUVQzhJ6eOSUloD9bJLDXbhIy11gL6r21qN49kbFh1DEaZjmj5Q2R4c8vs5zAL3drtdjQpfTRuq5hI4WhYe9HP/AOnb5LLr4phzaiF8T/Be23SN4I6QbH0JOmkfUOfJ/wAMg3xtvd58vBfK6AGDsR3uevILHg9HAyPSp2MYyX84dBoGmX99pOI2k32lbygGCY6/DJPklYDwVyY5ACQBf72/e0m2zZOKWujlbpRva9vO1wPsTwN0rBUNlFtzhvHMLOoVnIpqZsLZHwRyTPeGtJ0muIAJN3RkONhq2/SCkWLZSU9M0mSRt9zQdJ58jR7TqUVwillxOsbVzNLKaI/mmn6RBuPKL6ydhsBrsbfHZ5L5LVvjOxTus89Du6k2W7R5sKLRaXxO0i0aTeGfYEjWBYg2upPQYdHAzQijbG3ma0AeU22npWyi6AAVKWqnmFpHl2pJRERfUuiIiEIiIhCLVxHDIqiMxzMbIw7iPvB2g9I1raRfQSDcL4QCLFQiozSUrnEtfOwcwc0geTSaT6yVi7j9N46f1s+BTxEz7XN8RS3scHwBQPuP03jp/Wz4F0cAzdQ0dQ2ZkkrnNDhZ2jbvgRuaDvUrRcuqpnCxcvraWFpuGi6LmY1k3T1YAmjDiNjvBePI4a7dGxdNFi1xabg2W7mhwsRdQWTNDTE6pZwObSYf7F89x+m8dP62fAp4iY9rm+JL+xwfCFAxmfpvHT+tnwLtYLkDSUrg5sZfINj5DpkdIGpoPSApEi5dUyuFi4rptLCw3a0IuXlHgDK2DgXuc1uk1122v3t+cHnXURYtcWm4WzmhwsdygfcfpvHT+tnwJ3H6bx0/rZ8CniJj2yb4kv7HB8IWthlAIII4WklsbGsBO0hosCbb1sOaCCDrB2g71+oliSTcpkCwsFE8TzZUcxLg18JPinAD+RwIA8gC5/cfpvHT+tnwKeImBVTAWDil3UkLjctCqDLjIWKhp2SRySPLpQwh+jaxY51+9aNfeqEq2s7/ABKHrDfdyKpVdopHPiDnG5Xnq+Nsc2y0WFkXofAeKU/mIuw1eeF6HwHilP5iLsNSmKd1qcwnvP8AJbyIiiK8ixz07Xt0XAOHMVkRfCA4WK+gkZhcaXJaIm4L29FwR94uslNk3Cw3IL/rHV6gB966qJIYdSh20IxfT6Lc1MxFtor8AtqGxfqInkutavw6OdmhKxr28zhe3SDuPSFF6jNdSuddrpWDmDmkDyaTSfvUxRfC0HesJaeKXvtBUYw3N3SQm5a6UjxhBH8rQAfTdSZrbCw1AL9RAAG5dRwxxCzBZERF9WqIiIQiIiEIiIhCIiIQiIiEIiIhCIiIQiIiEIiIhCIiIQiIiEIiIhCIiIQoJnf4lD1hvu5FUqIvR4fwQvMYnxzoEXofAeKU/mIuw1ES+Kd1qZwnvP8AJbyIiiK8iIiEIiIhCIiIQiIiEIiIhCIiIQiIiEL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data:image/jpeg;base64,/9j/4AAQSkZJRgABAQAAAQABAAD/2wCEAAkGBhQRDxMTExQUExIUExQZGBgWEhsVFhYbFRUXFxcYFxQXHCYfGhojGRcYIC8gJSgqLCwtFh4xNjAqNSYrLCkBCQoKDgwOGQ8PGjIkHyQvNSwsNDAuLywyLjEsLiktLCwsLCkvLSwsLCwwLCwsLC0sLCwpNCktLCwsLCwsLCwsLP/AABEIAJQBVQMBIgACEQEDEQH/xAAcAAEAAgMBAQEAAAAAAAAAAAAABgcDBAUIAgH/xABQEAABAwIBBgcLBwsCBgMBAAABAAIDBBEFBgcSITFBEzQ1UWF0shciMlNxc4GRsbPSFDNCcpOhwRUjUlRigoOSo8LRJKIlQ4S04fCUpMMW/8QAGgEAAwEBAQEAAAAAAAAAAAAAAAQFAwIGAf/EADYRAAEDAgMFBQcEAgMAAAAAAAEAAgMEEQUhcRIxM0FREzJhgbEUNFKhwdHwInKR4SNTQmLx/9oADAMBAAIRAxEAPwC8UREIRERCEREQhEREIRERCEREQhEREIRERCEUOzq8nHzsf4qYqHZ1eTj52P8AFMU3Gbql6rgv0KptEReqXj1f2SPJ9L1eLsBddcjJHk+l6vF2AuuvIy992q9pH3BoiIizWiIiIQiIiEIiIhCIiIQiIiEIiIhCIiIQiIiEIiIhCIiIQqvy4ziSiZ8FM7QbGS18gF3OcNTg0nwQDqvtuPXBpMYncbummcecyuPtK15yS92l4WkdLy31/esa9XFAyNoAC8hNUySuJJWz+UpfGyfaO/yn5Sl8bJ9o7/K1kWuyOix23dVZGaKqe+Wo0nudZkdtJxNu+dzqw8UxJlPC+aQ2YwXPOdwAG8k2A8qrfM789U/Uj7TluZ4a8hlPCNji97v3LBvad6goc8XaVex+bl6CnmMVH2mvqo3j+caqqHERvMEW5sZs637Ug138lgo87FZibmaUnplcfxWqissiYwWaFCfPI83c4rZ/KUvjZPtHf5X0zFpgbiaUHolcPxWoi72R0XG27qpfk/nKqadwErjPFquHa5AOdr9pP1r36Nqt+hrWTRMljOkx7QWnoPRuPQvOKtfNDiBdTTQk34KQOHQJAdQ/ea4+lSq+maGdo0W6qxh1U8v7N5v0UxxnF46WB80hs1g2Da4nUGgc5Kp/HM4lVUOOi8wR7mxmx9Mg74n1DoUgzw150qeEHvbPkI5z4LT6Bp+tVuuqCmZsCRwuSuMQqn9oY2mwC2nYrMdZllJ6ZHH8V+flKXxsn2jv8rWRU9kdFK23dVN819Y9+IWc97hwMmpzyRtbuJUtzq8nHzsf4qGZquUf4MntapnnV5OPnY/xUecWq2+SuU5Jon38VTaIitKAthmISAACSQAbAHuAHkF19NxSYaxLKD0SO/ytVFzsjoutt3VSbBM4VXTuF5DPHvZKdInySHvgfWOhXDgmMx1cDJoz3rtx2tI1FpHOCvPCsbM9iBEk8BOotbIBzFp0XH06TPUpldTM2DI0WIVXD6p/aCNxuCuxnZncyjiLXOaflA1tcQfm5OZVV+UpfGyfaO/yrRzv8Sh6w33ciqVa4eAYQs8ScRObHktn8pS+Nk+0d/lX9gZvSU5Os8DF2AvPC9D4DxSn8xF2GpfEwA1tkxhTiXOv4LeREUVXUWOedsbHPeQ1rQS4nYABck+hZFDM62IGOgDBq4WVrT9UAvP3tA9K0ij7R4Z1WU0nZsL+i4tTlVXYlM6KgBihbqL/AATY73SHwb7mt77y7src2tY4XkrjpfWkf/uLh7FLsjsJbTUMLALOcwPfzl7wC6/k2eQBdeWZrfCcG+Uge1NvqSw7MQAA8LkpVlLtjamJJPjYD+FXfcuqf153qf8AGtXIiCSHGJIHyuk4OOQXLjYnvNeiSbbVZXy6PxjP5x/lV7k84HKKpIIILZNY1j/lrSOaSRjw/p0CzkgjifGWfF1Piu1nRmc3D7tcWnhY9YJB+lvCjmFZvaieCKYVrmiSNr7WebaQva+nrUhzrcnfxo/7l2skeT6Xq8XYC4ZK6KnBb1Xb4my1BDvhHPxPRVvlRkhUUNPwxq3yDTa2w027b676R5lZWSjyaClJJJMEVyTcnvBtK4Wdfk8eej9jl3MkuT6Xq8XYC+TSOkga52+6IY2x1Dmt3WHqq0hwuatxWrhbUPi0ZKh97uIs2YNsAHC3hfcu13Lqn9ed6n/GseRPL1d/1X/csVlrWoqJI3Brd1hyCypaeOVhc/fc8yvPmJTTQzyxGaRxjkey+m4X0HFt7X6F+L6ym49VdYm945FaYAWgkKC9zg4gFdXODk66lrHvA/MzOL2HcCTd7PKCT6COlRdeh8ZweOqgdDKLtdvG1pGxzTuIVF5Q4BJRTmKTXva4DU9u5w/EbikqKqErdh28fNPV9IYnbbe6fkucy1xe9ri9ttt9r71ZGFZs6SphbLFUSuY4czLg72uFtRCrVSLIzK11DNru6B5HCM/vb+0PvGrmI3qWyFt4zYj5pekfE19pRcH5K0Mlcio6B0jmSPfwgaDpAatEk6rDpUOzw/P0/m39oKz6WpbIxr2ODmOALSNhBVYZ4fn6fzb+0FIo3ufUgu3/ANK3WsaylLWbsvVV8s9DTiSaNhNg+RjSRtGk4D8VgW5g3GoPPRdtqvuNgV5tgu4BWV3HoPHzepv+FVRC9KLzW7aVNw+Z8u1tm9rfVVMShji2NgWvf6L8VkZmvCq/JB7ZVW6sjM14VX5IPbKmK7gO8vUJfD/eG+foVoZ3uPRdXb7yRQZTnO7x6Lq7feSKDLqk4LdFnWcd+q2sLpBLUQxEkCSWNhI2gPeGkjp1qzO49B4+b1N/wq6yc49S9Zg961ehEnXzyRuaGGyfw2COVri8XzUUybzfR0U/DMlkedBzbODbd9bmHQsOdXk4+dj/ABUxUOzq8nHzsf4qdDI6Sdpcbm4VOaNsdO9rBYWKptERenXk1ZOC5rYZ6aGYzSgyRseQA2wLmg2FwoDi1GIaiaIEkRyyMBO0hji0E9OpXnkjyfS9Xi7AVKZT8fqusz+8cplHM98rw45D7qtXQxxxMLRYn7LmKb5ouUJOrP8AexKEKb5ouUJOrP8Aewpqr4LtEpRcdmqked/iUPWG+7kVSq2s7/EoesN93IqlWOH8ELbE+OdAi9D4DxSn8xF2GrzwvQ+A8Up/MRdhqXxTutTOE95/kt5ERRFeRV9nj4tB513YKsFV9nj4tB513YKbo+O1KVvAcp3RfNM+o32BQTPHxeDzruwVO6L5pn1G+wKCZ4+LQedd2CvtJ7w3VfKz3d2i+YM0EDmtPDS62g7G7x5F2Mms30dFPwzJZHnQc2zg23fW5h0KS0fzbPqN9gWZcPqpXAtLsl2ylhaQ4NzUOzrcnfxo/wC5drJHk+l6vF2AuLnW5O/jR/3LtZI8n0vV4uwF273Zv7j6LhvvJ/aPUriZ1+Tx56P2OXcyS5PperxdgLh51+Tx56P2OXcyS5PperxdgId7s39x9EN95d+0epUKyJ5erv8Aqv8AuWKy1WmRPL1d/wBV/wByxWWvtbxBoFzQ8M6n1Xn3Kbj1V1ib3jkTKbj1V1ib3jkXoo+6NF5iTvnVS3Fc6NVFUTRtbBoxyyMF2OvZry0X7/bYLg5QZbzVsQjmjh1G7XNY4Pad9iXnURqI/wDC5uUPHanrE3vHLnrCKniADg3NMzVMpLml2SIiJpJqy80ONE8LSuNwBwjOjXZ48ly025yeda2eIfn6fzb+0Fq5o6cmukePBbA4E9LnssP9p9SkGdvCDJTxTtBPAuIdbc2S2v0Oa0fvKO7ZZWjx9SFcbtSUB8PQFVOstNOY3seLXY5rhfZdpBF/UsSKvvUQG2amvdarP0Kf7N3xqFkr8RZxxMj7gstJJny22zeyKyMzQ76r8kH/AOqrdXBmqwkxUbpXCxnfpDn0GizT6TpEdBCWr3AQEdU5hrSZwRyUZzvN/wBbEd3ydv3SSf5UFVpZ3sJLooahouIyWP6A8jRPk0hb94KrV1RODoGrivYWzu8c1moqoxSxyNtpRva8X2XY4OF+i4Uv7rVZ+jT/AGbvjUKRbvhZJm4XS8c8kYsw2VqZEZe1FZV8FK2IM4Nzu8a4G4tbWXHnXQzq8nHzsf4qGZquUf4MntapnnV5OPnY/wAVHlY1lW0NFtytwyOko3ucbnNU2iIrq88r+yR5PperxdgKlMp+P1XWZ/eOV15I8n0vV4uwFSmU/H6rrM/vHKPQcaT85q5iPBj/ADkuYpvmi5Qk6s/3sKhCm+aLlCTqz/ewp+r4LtFOouOzVSPO/wASh6w33ciqVW1nf4lD1hvu5FUqxw/ghbYnxzoEXofAeKU/mIuw1eeF6HwHilP5iLsNS+Kd1qZwnvP8lAJcv8QfUzxQQxy8FJI3vYnuIa15aCbP6F9//wBdjH6mP/jSfGvvN5ypiH1pPflWOlppGRO2QwHIJuGN8rdoyEZn1UKyFywqKyeaOdsbeDbsaxzSHaWiQdJxWnnj4tB513YKwZuuU6/60nvis+ePi0HnXdgrsNa2raGi3/i5c5zqNxcbnP1U7ovmmfUb7AoJnj4tB513YKndF80z6jfYFBM8fFoPOu7BS1J7w3VM1nu7tFO6P5tn1G+wLMsNH82z6jfYFmSh3pwKHZ1R/wAO/jR/iu1kgf8Ah9L1eLsBYstMJNTQTRt1vsHNHOWEOsOk2I9K4ma/KJktKKdzgJYb2B2uYTcEc9r2PNYc6cttU2XI5+YSROzVZ825eRW5nKoJJqEMiY6R3CsNmtLjYB1zYKM4flBi0MMcTaPvY2NaL08hNmiwuQ7arRRcR1GyzYLQRvzXclNtv2w4g2tkq1zfYdUjEp554XxcLFKSTGWt0nyxuIF/Tq6FZSLnY9jkdJA6WQ2AHeje925rRvJ+7Wdy4lkdO8EDPcuoo207LXy35qj8o2F1dVWF/wDUTe8cim+bjAPlDJ6mYX4WTvdW0guL3Do0nW/dK/FYfXNiOxa9lGjw8zN7S9rrjYzkBXSVU72wXa+aVzTwsYuHPJBsX32Fafc4r/1f+tF8avBEkMSlAtYfP7p52Fwkk3Py+yo/ucV/6v8A1ovjW5Q5q6x5GnwcI36Tw4jyBlwfWFciIOJTEbh+eaBhcIPM/mi4+TOTMdDDwcd3Ocbvedrz+AG4bukkk9WaEPaWuAc1wIIIuCCLEEbxZfa4GKZc0lNM6GWQtkba4Eb3eE0OGsNtsISQ7SVxIuSniY4mgGwG5RLHc0h0i6lkAaf+XITq6GvANx0EekqOyZtq8GwhDukSx2PrcCrF7ptB4132Mnwp3TaDxrvsZPhVFlRVtFtm+oKmPpqN5vtAaEKuO5xX/q/9aL419xZta8mxhDekyx2/2uJ+5WVTZw6GQ2E4af22PYP5nNA+9SCKUOaHNIc0i4INwRzgjah9fUM7zQPI/dDMOpn91xPmPsq7yezTaLg+re14BvwbL6J+s8gEjoA9KsZrQAABYAWAGoC3MF+rXra+OFmnK9kbedzg0ffvSEs0kx/VmqMUMcDbNFlkqKdsjHMe0OY4EOBFwQdoKrXHM0btIupZGlp+hISC3oDwDf0geUqTy5yaBptwxNuaKQj16Nj6F8902g8a77GT4VtCKmLNjT/Cwn9mmFnuH8qun5tq8G3AA9Iljt97gV89ziv/AFf+tF8ascZzKDxzvsZPhXYwvKGnqfmZmSG17A2cB0sPfD1Jp1bUtF3M+R+6UbQUrzZr7+Y+ygub/I+qpa3hJotBnBPF+EY7WS2ws1xO5SbOBhEtVRcHCzTfwjDbSa3UL31uICkq0cYxmKli4WZxazSAuGl2s7NTQSknVD5JRJbNPNp44oTHfJU73OK/9X/rRfGnc4r/ANX/AK0Xxqx+6bQeNd9jJ8Kd02g8a77GT4VQ9qq/9fyP3U72Oj/2fMfZdjJykdFR08bxovZDG1wuDYhoBFxqOvmVXY7kDXSVdRIyC7HzyuaeFjFw55INi+41FW5RVjZomSMN2PaHNNiLhwuNR1hcGrzh0UUj43yuD2Oc1w4J5sWkgi4bY6wkqeWVj3Fjbk78inqmGGRjRI6wG7MKs+5xX/q/9aL41Kc3OSVVS1j5J4tBhge0HhGO74vjIFmuJ2NPqXe7ptB4132MnwrfwXLGmq5DHC8ueGFxBjc3UC0E3cANrgmJqipcwhzLDQpeGlpmSBzH3OoXNzkYHNV0sbIGabmzBxGk1thoPF7uIG0hV33OK/8AV/60Xxq4Max6Gjja+dxa1ztEENLtdidjQdwK43dNoPGu+xk+FcU887GWjbcaFd1NPTySbUj7HUfVVx3OMQ/V/wCtF8auXCYCynhY4Wc2KNpF72IaARcatq4HdNoPGu+xk+FSamqBIxr262vaHDVbU4XGo9BWdVNNIB2jbeRHqtKSGGMnsnX8wfRVaMncVgq6iWmj0RLJIb6cJ0mmQubqe423dK2rY/0//WVmLRxLG4KcXmlYzVcAnvj5GjWfQF9FW55tsNJ0uvhpGMBPaOA1sFEM3uTtVT1M8tTHo8K3bpsdpOL9I6mONluZycAnq4YWwM4QtkJI0mtsC0j6RC3mZwqEm3DW6TFIB69HUu5R10czdKN7ZG87XBw+5cvkmbKJXNsdDZdRshfEYWPuNQSq5ZHjwAAvYAAa6bctDGcn8Yq2tbOzhA0kgadO2xIt9EhW4i+itLTcMbfT+18NCHCxe62v9LHTMIY0HaGgH0BZFyMdytpKIf6mojiJFw0uu9wH6Mbbud6AuDDnkwpztH5SW33up5mt9LjHYDpNkin1NVCcps27ZpTPTP4CcnSI1hhd+kC3WxxO0i/kvcqW4ficVRGJIZGSxnY6N4e31grZWkcrojdpWUsTJRZ4VaGhx2LvWycIBv04nffKA5flsf6fXTKzFzsVyip6b56ZjDa+iTdx8jBdx9SY9s6sb/CxZQOkdssc8noD/Sgojx46idEHfem1erWstHm2nqJRJX1Bfb6LXlxI5tIgBg6Gj1KQRZyKBxtw9r73RSNHpcW2HpUgpaxkrA+N7XsOxzXBwPpC+e2uPcAGgWsmFPit24fb/te30X7TUzY2NYxoaxoAaALAAbgiyolFsiIiEIiIhCKkM5HKk/8AC90xXeqQzkcqT/wvdMVPDOKdPqFKxXgjX6FRlERX15xFNs1+UL4qptOSTFNpWBOprwC4Ec17EHnuOZQlSHIGnL8TpwNzi49Aaxx1/cPSl6lodE6/RM0rnNmbs9Vc+M4q2lp5Jn+DG29uc7GtHSSQPSqGxnGpauUyzOLiSbD6LB+iwbh7d9yrPzt1BbQsaNj52g+QNe72gKoUlhsQDC/mU/ikxLxHyCIiKqo6L7ilcxwc0lrgbgtJBB5wRrBXwiEbldeb7Ko1tORIfz8RAcdmkD4L7c5sQekdKwZ1eTj52P8AFRDNNMRXubfU6B9xu1OYQfb61L86vJx87H+KgPiEdWA3dcFekjlMtG4u32IVNoiK+vNq/skeT6Xq8XYCpTKfj9V1mf3jldeSPJ9L1eLsBUplPx+q6zP7xyj0HGk/OauYjwY/zkuYpvmi5Qk6s/3sKhCm+aLlCTqz/ewp+r4LtFOouOzVSPO/xKHrDfdyKpVbWd/iUPWG+7kVSrHD+CFtifHOgReh8B4pT+Yi7DV54XofAeKU/mIuw1L4p3WpnCe8/wAlxsssp3U4ZBANKqm1NFr6IJsHW3knUL6tRJ2WOrg2byMfnasmed2t13HRB8u1x6Tq6FrZMM+U4vWTv18CSxnRrcwEc3esd/MVOklI8wARsyNrk88+WieijFQ4yyZi9mjllle3UrkvyTpCLfJofRGAfWNajGL5ISURNTQPcNHW+IkuBaNtv0h+yde8G9lPUWMdRIw77jmDuK3kpY3jdY8iMiFysm8fbWU7ZW6nbHtvfRcNo8m8dBUVzm5eS0roqKiaX19T4NgCY2k2BsdWmSDa+oBrnHUNf7k65tJi1XACGwuZp9A8F7bdAEjh6AtPIzJuV2O19fUhuvvae0jH3a46N7NJLXCKNg12+cdt3cVIZHJsg7xcaFdUr3yR3cMwSDqEyYzKQM/PYgXVlU+xfpvc6MH099Kf2n32CwCk82bnDXN0TQ0oH7MLWn0OaAR61I0WS3VO5R5vJ8Hc6vwmV4ayzpYHEyAsbrO3XIwC9we+AuWu3KxsjMrI8So2VEfek97Iy9zG8AaTCd+0EHeCDvXbIVQZv6hmG45ilGXBlNoiVuuzGDSjLQNw72pa3pDBzIXwkAXKmGW2VckT2UdKNKqmtrAvwYdex5tI2JudQAJO5Y8DzZQMHCVV6md2txc4ll/ITd/lde/MFr5E0XCYhWVUjo3vc60WjKx5DHE7mk2sxsbdevUVPFmBtZlV5asU7BDSu5AucD3ieVxyG62t1xZsjKJzS00sIB/RjDT6HNsQoji+S02FudV0L3GJuuWJxLhojaT+k0fzN23Kshfjm3FjrBXRaFjBiE0R/Udpp3g5gjz9Vz8AxtlZTsmj1B2og7WuHhNPkPrFjvRV1g+NjCqqtpzfg+FaWDbYWJ7BYP3UXIeLZpqowmXtCYG3YcxoRdWsiItFFRERCEWnUYPBI4ufDE9xtdzomuJsLC5IvsW4ovl3leKGENZrnkB0N4aBtefJuG8+QrSJrnuDWbys5XtY0ufuCjucPGKanBp4IYOHcO/cIWfmgRsGrwyPUDfmVaL7llLnFziXOcSSSbkkm5JPPdfC9PBCIm7O9eTqJzM/a3DkiuHNzkeaWMzSi08rQA07Y2bbH9omxPNYDnXIzcZD+DV1DemJhHqkcOyPTzKy1Lr6va/xM8/sq+H0ez/lfv5fdQPPBxOHrA93IqmVs54OJw9YHu5FUycw/gBI4nxzoEV9YPgNOaaEmnhJMUZJMLCSSwaybKhV6IwTisHmYuwFhiZIa2yYwoAl1/BUjlnC1mIVDWtDWiTUGgADvRsA2Liru5c8pVPnP7WrhKjDw26BTJ+K7U+qmOarlH+DJ7WqZ51eTj52P8VDM1XKP8GT2tUzzq8nHzsf4qVUe+N8lYpvcneaptERWlBV/ZI8n0vV4uwFSmU/H6rrM/vHK68keT6Xq8XYCpTKfj9V1mf3jlHoONJ+c1cxHgx/nJcxTfNFyhJ1Z/vYVCFN80XKEnVn+9hT9XwXaKdRcdmqked/iUPWG+7kVSq2s7/EoesN93IqlWOH8ELbE+OdAi9D4DxSn8xF2GrzwvQ+A8Up/MRdhqXxTutTOE95/konkq/5Pi1bA/UZXF7emxc8Ac50ZCf3Sp0orlnk0+Ysqac6NTDstqLwDcDXvGu19RuQV8YFnChkGhUf6edupwcCGEjbYnwfI7Z0pKVhmAlZnlYjT6J6F4p3GGTIXJaeRBztqFLHOABJ1Aayo+6aSseWsJZCNRPP/nyetZccxVj6c8E9jw5wBLHh2rWdoO+yjmKZRvcPkFC1zpdbJJLW0SDZ+id2u/fnZuvqIiOgkrag0wNmNF38t+4E8hlc/wAKo6oZSw9sc3E2bz/jxXzk3StqMVqnDvoY4hHe+2wZGNY5+DcVpYFi/DYrWYfKxsE0DnOhexziJGAhzbtcSQ7g3xnUd7tWpTbJfJ5tFTiMG7ydJ7udxG7oA1D/AMqJ5zshpppIsRoCW11PbUDrla25AAOouF3Cx8Jri07k3W09PUOALQQAGjrYeO8JeidLCy5NiSXHUqVYZiT2ycBN4X0Xc/Nr333H8V15pmsa5ziGtaCSTsAAuSVVlBnVpq2Nragtoq2J1nCQlkZI8INldYNNwDovsRYjXtXdy2yhbLh8Ygkjk4Z7Gu4ORrx4OkRpMJGs6PoKSpu0iLon3IHdJ5g8ieoW1bKxkXbDfzHj9itd09Ri8jmxuMFEw2J3v6CPpEix0dguL3O2MZvMLir8ZxKYDTpGRMp2nS1PDeCYwhzbbW0odqOx451kxzLCSYfkbCI3ukbpRTTW0Q3RJbLZ30QXaV5DbeGgkgixMhskGYZRMp2HSdcukfa2m91rm25oADQNwaE6B1SUNPsgmTNzt/2t0UJw7AmT1dTTNHySpp3OMbmvcWvaHGxIcS5p0Sw3Dvp3tqUmyYyklbOaKs1TDwH/AKY22J3m2sHfbXr248t8mZTLHXUfGYraTRte0XFwN5AJBH0gbbQAY9jOU8VcyJ4LaaugfskcGNNtZ0ZHd7cPAIDrEd8s+6qFXho2BWYezkNtjevP9PjvBGitVfhK5QynpmxNfJPCy7QSDMwkEi5AsTe3RdRDHcsZMQJo8Pa5wfqklILQGnb0tbuLjYnYAbhaFwCYpqGWc7rN5k5ADxv6LmYfgYxWsrZx82JWhh3OFi0a/qtYf3kViZNYAyipmQs1ka3utbTcdrreoAbgAF+LkMHNPz4vKJC2B1mDIaAW+e9dVERaKGiIiEIqNzhVhkxKe51MLWN6A1o1fzFx9KvJUrnKwl0Ne95HeT2e07rgAPHlB1+RwVLDSO1N+il4oD2It1UUREXoF5tZflL/ANJ38xUpzaTOOJxAucRoybST9AqIqVZsuU4vqydgpepA7J2hTVKT2zNQplndiJooiNjaht+i7JB7betVGvQWUmDCrpZYCbFw708zmnSafJcC/RdUHWUb4ZHRyNLHsNnNO0H8R070phsgMZZzCcxSMiQP5FYVlFS79J38xWJFSUoEhfrnEm51lfiIvq+KZ5p2XxAnmgkP+5g/FTHOrycfOx/isebHJl1NA6aUFsk1rNO1rBe1xuJJvbmt0rJnV5OPnY/xUGSQPqwRyIC9FFGY6Jwd0JVNoiK8vOq/skeT6Xq8XYCpjK2EsxCqB28PIfQ9xcPuIVz5I8n0vV4uwFBc6mTLhJ8rjF2OAEth4Jbqa49BFh0aI51Co5A2ocDzv6r0VdEX07SOX2Vdr6Y8jYSPIbL5RXV51fb5nHaSfKSV8Ii+IvdF6HwHilP5iLsNXnheh8B4pT+Yi7DVJxTutVrCe8/yW8ubiuTlPU/PRNcf0tbXfztsbdC6SKM1xabtNlcc1rxZwuFE67JqKkgPAhwBkaTd2luIG3yhSLDqeNrdKNjWiTvyWgAuLtZLjvOves1RAHsc12xwsuDR1rqR3BS34O5LXAf+6ujaFLmmNPUmWQ/peACehG6/gQd/VNxxNfCI2DNt7DwO+ykSLHDUNeLtcHDoN1iq8SjiF3OA6NpPkCedKxrdskW6rAMcTsgZqOZc5LUVQzhJ6eOSUloD9bJLDXbhIy11gL6r21qN49kbFh1DEaZjmj5Q2R4c8vs5zAL3drtdjQpfTRuq5hI4WhYe9HP/AOnb5LLr4phzaiF8T/Be23SN4I6QbH0JOmkfUOfJ/wAMg3xtvd58vBfK6AGDsR3uevILHg9HAyPSp2MYyX84dBoGmX99pOI2k32lbygGCY6/DJPklYDwVyY5ACQBf72/e0m2zZOKWujlbpRva9vO1wPsTwN0rBUNlFtzhvHMLOoVnIpqZsLZHwRyTPeGtJ0muIAJN3RkONhq2/SCkWLZSU9M0mSRt9zQdJ58jR7TqUVwillxOsbVzNLKaI/mmn6RBuPKL6ydhsBrsbfHZ5L5LVvjOxTus89Du6k2W7R5sKLRaXxO0i0aTeGfYEjWBYg2upPQYdHAzQijbG3ma0AeU22npWyi6AAVKWqnmFpHl2pJRERfUuiIiEIiIhCLVxHDIqiMxzMbIw7iPvB2g9I1raRfQSDcL4QCLFQiozSUrnEtfOwcwc0geTSaT6yVi7j9N46f1s+BTxEz7XN8RS3scHwBQPuP03jp/Wz4F0cAzdQ0dQ2ZkkrnNDhZ2jbvgRuaDvUrRcuqpnCxcvraWFpuGi6LmY1k3T1YAmjDiNjvBePI4a7dGxdNFi1xabg2W7mhwsRdQWTNDTE6pZwObSYf7F89x+m8dP62fAp4iY9rm+JL+xwfCFAxmfpvHT+tnwLtYLkDSUrg5sZfINj5DpkdIGpoPSApEi5dUyuFi4rptLCw3a0IuXlHgDK2DgXuc1uk1122v3t+cHnXURYtcWm4WzmhwsdygfcfpvHT+tnwJ3H6bx0/rZ8CniJj2yb4kv7HB8IWthlAIII4WklsbGsBO0hosCbb1sOaCCDrB2g71+oliSTcpkCwsFE8TzZUcxLg18JPinAD+RwIA8gC5/cfpvHT+tnwKeImBVTAWDil3UkLjctCqDLjIWKhp2SRySPLpQwh+jaxY51+9aNfeqEq2s7/ABKHrDfdyKpVdopHPiDnG5Xnq+Nsc2y0WFkXofAeKU/mIuw1eeF6HwHilP5iLsNSmKd1qcwnvP8AJbyIiiK8ixz07Xt0XAOHMVkRfCA4WK+gkZhcaXJaIm4L29FwR94uslNk3Cw3IL/rHV6gB966qJIYdSh20IxfT6Lc1MxFtor8AtqGxfqInkutavw6OdmhKxr28zhe3SDuPSFF6jNdSuddrpWDmDmkDyaTSfvUxRfC0HesJaeKXvtBUYw3N3SQm5a6UjxhBH8rQAfTdSZrbCw1AL9RAAG5dRwxxCzBZERF9WqIiIQiIiEIiIhCIiIQiIiEIiIhCIiIQiIiEIiIhCIiIQiIiEIiIhCIiIQoJnf4lD1hvu5FUqIvR4fwQvMYnxzoEXofAeKU/mIuw1ES+Kd1qZwnvP8AJbyIiiK8iIiEIiIhCIiIQiIiEIiIhCIiIQiIiEL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data:image/jpeg;base64,/9j/4AAQSkZJRgABAQAAAQABAAD/2wCEAAkGBhQRDxMTExQUExIUExQZGBgWEhsVFhYbFRUXFxcYFxQXHCYfGhojGRcYIC8gJSgqLCwtFh4xNjAqNSYrLCkBCQoKDgwOGQ8PGjIkHyQvNSwsNDAuLywyLjEsLiktLCwsLCkvLSwsLCwwLCwsLC0sLCwpNCktLCwsLCwsLCwsLP/AABEIAJQBVQMBIgACEQEDEQH/xAAcAAEAAgMBAQEAAAAAAAAAAAAABgcDBAUIAgH/xABQEAABAwIBBgcLBwsCBgMBAAABAAIDBBEFBgcSITFBEzQ1UWF0shciMlNxc4GRsbPSFDNCcpOhwRUjUlRigoOSo8LRJKIlQ4S04fCUpMMW/8QAGgEAAwEBAQEAAAAAAAAAAAAAAAQFAwIGAf/EADYRAAEDAgMFBQcEAgMAAAAAAAEAAgMEEQUhcRIxM0FREzJhgbEUNFKhwdHwInKR4SNTQmLx/9oADAMBAAIRAxEAPwC8UREIRERCEREQhEREIRERCEREQhEREIRERCEUOzq8nHzsf4qYqHZ1eTj52P8AFMU3Gbql6rgv0KptEReqXj1f2SPJ9L1eLsBddcjJHk+l6vF2AuuvIy992q9pH3BoiIizWiIiIQiIiEIiIhCIiIQiIiEIiIhCIiIQiIiEIiIhCIiIQqvy4ziSiZ8FM7QbGS18gF3OcNTg0nwQDqvtuPXBpMYncbummcecyuPtK15yS92l4WkdLy31/esa9XFAyNoAC8hNUySuJJWz+UpfGyfaO/yn5Sl8bJ9o7/K1kWuyOix23dVZGaKqe+Wo0nudZkdtJxNu+dzqw8UxJlPC+aQ2YwXPOdwAG8k2A8qrfM789U/Uj7TluZ4a8hlPCNji97v3LBvad6goc8XaVex+bl6CnmMVH2mvqo3j+caqqHERvMEW5sZs637Ug138lgo87FZibmaUnplcfxWqissiYwWaFCfPI83c4rZ/KUvjZPtHf5X0zFpgbiaUHolcPxWoi72R0XG27qpfk/nKqadwErjPFquHa5AOdr9pP1r36Nqt+hrWTRMljOkx7QWnoPRuPQvOKtfNDiBdTTQk34KQOHQJAdQ/ea4+lSq+maGdo0W6qxh1U8v7N5v0UxxnF46WB80hs1g2Da4nUGgc5Kp/HM4lVUOOi8wR7mxmx9Mg74n1DoUgzw150qeEHvbPkI5z4LT6Bp+tVuuqCmZsCRwuSuMQqn9oY2mwC2nYrMdZllJ6ZHH8V+flKXxsn2jv8rWRU9kdFK23dVN819Y9+IWc97hwMmpzyRtbuJUtzq8nHzsf4qGZquUf4MntapnnV5OPnY/xUecWq2+SuU5Jon38VTaIitKAthmISAACSQAbAHuAHkF19NxSYaxLKD0SO/ytVFzsjoutt3VSbBM4VXTuF5DPHvZKdInySHvgfWOhXDgmMx1cDJoz3rtx2tI1FpHOCvPCsbM9iBEk8BOotbIBzFp0XH06TPUpldTM2DI0WIVXD6p/aCNxuCuxnZncyjiLXOaflA1tcQfm5OZVV+UpfGyfaO/yrRzv8Sh6w33ciqVa4eAYQs8ScRObHktn8pS+Nk+0d/lX9gZvSU5Os8DF2AvPC9D4DxSn8xF2GpfEwA1tkxhTiXOv4LeREUVXUWOedsbHPeQ1rQS4nYABck+hZFDM62IGOgDBq4WVrT9UAvP3tA9K0ij7R4Z1WU0nZsL+i4tTlVXYlM6KgBihbqL/AATY73SHwb7mt77y7src2tY4XkrjpfWkf/uLh7FLsjsJbTUMLALOcwPfzl7wC6/k2eQBdeWZrfCcG+Uge1NvqSw7MQAA8LkpVlLtjamJJPjYD+FXfcuqf153qf8AGtXIiCSHGJIHyuk4OOQXLjYnvNeiSbbVZXy6PxjP5x/lV7k84HKKpIIILZNY1j/lrSOaSRjw/p0CzkgjifGWfF1Piu1nRmc3D7tcWnhY9YJB+lvCjmFZvaieCKYVrmiSNr7WebaQva+nrUhzrcnfxo/7l2skeT6Xq8XYC4ZK6KnBb1Xb4my1BDvhHPxPRVvlRkhUUNPwxq3yDTa2w027b676R5lZWSjyaClJJJMEVyTcnvBtK4Wdfk8eej9jl3MkuT6Xq8XYC+TSOkga52+6IY2x1Dmt3WHqq0hwuatxWrhbUPi0ZKh97uIs2YNsAHC3hfcu13Lqn9ed6n/GseRPL1d/1X/csVlrWoqJI3Brd1hyCypaeOVhc/fc8yvPmJTTQzyxGaRxjkey+m4X0HFt7X6F+L6ym49VdYm945FaYAWgkKC9zg4gFdXODk66lrHvA/MzOL2HcCTd7PKCT6COlRdeh8ZweOqgdDKLtdvG1pGxzTuIVF5Q4BJRTmKTXva4DU9u5w/EbikqKqErdh28fNPV9IYnbbe6fkucy1xe9ri9ttt9r71ZGFZs6SphbLFUSuY4czLg72uFtRCrVSLIzK11DNru6B5HCM/vb+0PvGrmI3qWyFt4zYj5pekfE19pRcH5K0Mlcio6B0jmSPfwgaDpAatEk6rDpUOzw/P0/m39oKz6WpbIxr2ODmOALSNhBVYZ4fn6fzb+0FIo3ufUgu3/ANK3WsaylLWbsvVV8s9DTiSaNhNg+RjSRtGk4D8VgW5g3GoPPRdtqvuNgV5tgu4BWV3HoPHzepv+FVRC9KLzW7aVNw+Z8u1tm9rfVVMShji2NgWvf6L8VkZmvCq/JB7ZVW6sjM14VX5IPbKmK7gO8vUJfD/eG+foVoZ3uPRdXb7yRQZTnO7x6Lq7feSKDLqk4LdFnWcd+q2sLpBLUQxEkCSWNhI2gPeGkjp1qzO49B4+b1N/wq6yc49S9Zg961ehEnXzyRuaGGyfw2COVri8XzUUybzfR0U/DMlkedBzbODbd9bmHQsOdXk4+dj/ABUxUOzq8nHzsf4qdDI6Sdpcbm4VOaNsdO9rBYWKptERenXk1ZOC5rYZ6aGYzSgyRseQA2wLmg2FwoDi1GIaiaIEkRyyMBO0hji0E9OpXnkjyfS9Xi7AVKZT8fqusz+8cplHM98rw45D7qtXQxxxMLRYn7LmKb5ouUJOrP8AexKEKb5ouUJOrP8Aewpqr4LtEpRcdmqked/iUPWG+7kVSq2s7/EoesN93IqlWOH8ELbE+OdAi9D4DxSn8xF2GrzwvQ+A8Up/MRdhqXxTutTOE95/kt5ERRFeRV9nj4tB513YKsFV9nj4tB513YKbo+O1KVvAcp3RfNM+o32BQTPHxeDzruwVO6L5pn1G+wKCZ4+LQedd2CvtJ7w3VfKz3d2i+YM0EDmtPDS62g7G7x5F2Mms30dFPwzJZHnQc2zg23fW5h0KS0fzbPqN9gWZcPqpXAtLsl2ylhaQ4NzUOzrcnfxo/wC5drJHk+l6vF2AuLnW5O/jR/3LtZI8n0vV4uwF273Zv7j6LhvvJ/aPUriZ1+Tx56P2OXcyS5PperxdgLh51+Tx56P2OXcyS5PperxdgId7s39x9EN95d+0epUKyJ5erv8Aqv8AuWKy1WmRPL1d/wBV/wByxWWvtbxBoFzQ8M6n1Xn3Kbj1V1ib3jkTKbj1V1ib3jkXoo+6NF5iTvnVS3Fc6NVFUTRtbBoxyyMF2OvZry0X7/bYLg5QZbzVsQjmjh1G7XNY4Pad9iXnURqI/wDC5uUPHanrE3vHLnrCKniADg3NMzVMpLml2SIiJpJqy80ONE8LSuNwBwjOjXZ48ly025yeda2eIfn6fzb+0Fq5o6cmukePBbA4E9LnssP9p9SkGdvCDJTxTtBPAuIdbc2S2v0Oa0fvKO7ZZWjx9SFcbtSUB8PQFVOstNOY3seLXY5rhfZdpBF/UsSKvvUQG2amvdarP0Kf7N3xqFkr8RZxxMj7gstJJny22zeyKyMzQ76r8kH/AOqrdXBmqwkxUbpXCxnfpDn0GizT6TpEdBCWr3AQEdU5hrSZwRyUZzvN/wBbEd3ydv3SSf5UFVpZ3sJLooahouIyWP6A8jRPk0hb94KrV1RODoGrivYWzu8c1moqoxSxyNtpRva8X2XY4OF+i4Uv7rVZ+jT/AGbvjUKRbvhZJm4XS8c8kYsw2VqZEZe1FZV8FK2IM4Nzu8a4G4tbWXHnXQzq8nHzsf4qGZquUf4MntapnnV5OPnY/wAVHlY1lW0NFtytwyOko3ucbnNU2iIrq88r+yR5PperxdgKlMp+P1XWZ/eOV15I8n0vV4uwFSmU/H6rrM/vHKPQcaT85q5iPBj/ADkuYpvmi5Qk6s/3sKhCm+aLlCTqz/ewp+r4LtFOouOzVSPO/wASh6w33ciqVW1nf4lD1hvu5FUqxw/ghbYnxzoEXofAeKU/mIuw1eeF6HwHilP5iLsNS+Kd1qZwnvP8lAJcv8QfUzxQQxy8FJI3vYnuIa15aCbP6F9//wBdjH6mP/jSfGvvN5ypiH1pPflWOlppGRO2QwHIJuGN8rdoyEZn1UKyFywqKyeaOdsbeDbsaxzSHaWiQdJxWnnj4tB513YKwZuuU6/60nvis+ePi0HnXdgrsNa2raGi3/i5c5zqNxcbnP1U7ovmmfUb7AoJnj4tB513YKndF80z6jfYFBM8fFoPOu7BS1J7w3VM1nu7tFO6P5tn1G+wLMsNH82z6jfYFmSh3pwKHZ1R/wAO/jR/iu1kgf8Ah9L1eLsBYstMJNTQTRt1vsHNHOWEOsOk2I9K4ma/KJktKKdzgJYb2B2uYTcEc9r2PNYc6cttU2XI5+YSROzVZ825eRW5nKoJJqEMiY6R3CsNmtLjYB1zYKM4flBi0MMcTaPvY2NaL08hNmiwuQ7arRRcR1GyzYLQRvzXclNtv2w4g2tkq1zfYdUjEp554XxcLFKSTGWt0nyxuIF/Tq6FZSLnY9jkdJA6WQ2AHeje925rRvJ+7Wdy4lkdO8EDPcuoo207LXy35qj8o2F1dVWF/wDUTe8cim+bjAPlDJ6mYX4WTvdW0guL3Do0nW/dK/FYfXNiOxa9lGjw8zN7S9rrjYzkBXSVU72wXa+aVzTwsYuHPJBsX32Fafc4r/1f+tF8avBEkMSlAtYfP7p52Fwkk3Py+yo/ucV/6v8A1ovjW5Q5q6x5GnwcI36Tw4jyBlwfWFciIOJTEbh+eaBhcIPM/mi4+TOTMdDDwcd3Ocbvedrz+AG4bukkk9WaEPaWuAc1wIIIuCCLEEbxZfa4GKZc0lNM6GWQtkba4Eb3eE0OGsNtsISQ7SVxIuSniY4mgGwG5RLHc0h0i6lkAaf+XITq6GvANx0EekqOyZtq8GwhDukSx2PrcCrF7ptB4132Mnwp3TaDxrvsZPhVFlRVtFtm+oKmPpqN5vtAaEKuO5xX/q/9aL419xZta8mxhDekyx2/2uJ+5WVTZw6GQ2E4af22PYP5nNA+9SCKUOaHNIc0i4INwRzgjah9fUM7zQPI/dDMOpn91xPmPsq7yezTaLg+re14BvwbL6J+s8gEjoA9KsZrQAABYAWAGoC3MF+rXra+OFmnK9kbedzg0ffvSEs0kx/VmqMUMcDbNFlkqKdsjHMe0OY4EOBFwQdoKrXHM0btIupZGlp+hISC3oDwDf0geUqTy5yaBptwxNuaKQj16Nj6F8902g8a77GT4VtCKmLNjT/Cwn9mmFnuH8qun5tq8G3AA9Iljt97gV89ziv/AFf+tF8ascZzKDxzvsZPhXYwvKGnqfmZmSG17A2cB0sPfD1Jp1bUtF3M+R+6UbQUrzZr7+Y+ygub/I+qpa3hJotBnBPF+EY7WS2ws1xO5SbOBhEtVRcHCzTfwjDbSa3UL31uICkq0cYxmKli4WZxazSAuGl2s7NTQSknVD5JRJbNPNp44oTHfJU73OK/9X/rRfGnc4r/ANX/AK0Xxqx+6bQeNd9jJ8Kd02g8a77GT4VQ9qq/9fyP3U72Oj/2fMfZdjJykdFR08bxovZDG1wuDYhoBFxqOvmVXY7kDXSVdRIyC7HzyuaeFjFw55INi+41FW5RVjZomSMN2PaHNNiLhwuNR1hcGrzh0UUj43yuD2Oc1w4J5sWkgi4bY6wkqeWVj3Fjbk78inqmGGRjRI6wG7MKs+5xX/q/9aL41Kc3OSVVS1j5J4tBhge0HhGO74vjIFmuJ2NPqXe7ptB4132MnwrfwXLGmq5DHC8ueGFxBjc3UC0E3cANrgmJqipcwhzLDQpeGlpmSBzH3OoXNzkYHNV0sbIGabmzBxGk1thoPF7uIG0hV33OK/8AV/60Xxq4Max6Gjja+dxa1ztEENLtdidjQdwK43dNoPGu+xk+FcU887GWjbcaFd1NPTySbUj7HUfVVx3OMQ/V/wCtF8auXCYCynhY4Wc2KNpF72IaARcatq4HdNoPGu+xk+FSamqBIxr262vaHDVbU4XGo9BWdVNNIB2jbeRHqtKSGGMnsnX8wfRVaMncVgq6iWmj0RLJIb6cJ0mmQubqe423dK2rY/0//WVmLRxLG4KcXmlYzVcAnvj5GjWfQF9FW55tsNJ0uvhpGMBPaOA1sFEM3uTtVT1M8tTHo8K3bpsdpOL9I6mONluZycAnq4YWwM4QtkJI0mtsC0j6RC3mZwqEm3DW6TFIB69HUu5R10czdKN7ZG87XBw+5cvkmbKJXNsdDZdRshfEYWPuNQSq5ZHjwAAvYAAa6bctDGcn8Yq2tbOzhA0kgadO2xIt9EhW4i+itLTcMbfT+18NCHCxe62v9LHTMIY0HaGgH0BZFyMdytpKIf6mojiJFw0uu9wH6Mbbud6AuDDnkwpztH5SW33up5mt9LjHYDpNkin1NVCcps27ZpTPTP4CcnSI1hhd+kC3WxxO0i/kvcqW4ficVRGJIZGSxnY6N4e31grZWkcrojdpWUsTJRZ4VaGhx2LvWycIBv04nffKA5flsf6fXTKzFzsVyip6b56ZjDa+iTdx8jBdx9SY9s6sb/CxZQOkdssc8noD/Sgojx46idEHfem1erWstHm2nqJRJX1Bfb6LXlxI5tIgBg6Gj1KQRZyKBxtw9r73RSNHpcW2HpUgpaxkrA+N7XsOxzXBwPpC+e2uPcAGgWsmFPit24fb/te30X7TUzY2NYxoaxoAaALAAbgiyolFsiIiEIiIhCKkM5HKk/8AC90xXeqQzkcqT/wvdMVPDOKdPqFKxXgjX6FRlERX15xFNs1+UL4qptOSTFNpWBOprwC4Ec17EHnuOZQlSHIGnL8TpwNzi49Aaxx1/cPSl6lodE6/RM0rnNmbs9Vc+M4q2lp5Jn+DG29uc7GtHSSQPSqGxnGpauUyzOLiSbD6LB+iwbh7d9yrPzt1BbQsaNj52g+QNe72gKoUlhsQDC/mU/ikxLxHyCIiKqo6L7ilcxwc0lrgbgtJBB5wRrBXwiEbldeb7Ko1tORIfz8RAcdmkD4L7c5sQekdKwZ1eTj52P8AFRDNNMRXubfU6B9xu1OYQfb61L86vJx87H+KgPiEdWA3dcFekjlMtG4u32IVNoiK+vNq/skeT6Xq8XYCpTKfj9V1mf3jldeSPJ9L1eLsBUplPx+q6zP7xyj0HGk/OauYjwY/zkuYpvmi5Qk6s/3sKhCm+aLlCTqz/ewp+r4LtFOouOzVSPO/xKHrDfdyKpVbWd/iUPWG+7kVSrHD+CFtifHOgReh8B4pT+Yi7DV54XofAeKU/mIuw1L4p3WpnCe8/wAlxsssp3U4ZBANKqm1NFr6IJsHW3knUL6tRJ2WOrg2byMfnasmed2t13HRB8u1x6Tq6FrZMM+U4vWTv18CSxnRrcwEc3esd/MVOklI8wARsyNrk88+WieijFQ4yyZi9mjllle3UrkvyTpCLfJofRGAfWNajGL5ISURNTQPcNHW+IkuBaNtv0h+yde8G9lPUWMdRIw77jmDuK3kpY3jdY8iMiFysm8fbWU7ZW6nbHtvfRcNo8m8dBUVzm5eS0roqKiaX19T4NgCY2k2BsdWmSDa+oBrnHUNf7k65tJi1XACGwuZp9A8F7bdAEjh6AtPIzJuV2O19fUhuvvae0jH3a46N7NJLXCKNg12+cdt3cVIZHJsg7xcaFdUr3yR3cMwSDqEyYzKQM/PYgXVlU+xfpvc6MH099Kf2n32CwCk82bnDXN0TQ0oH7MLWn0OaAR61I0WS3VO5R5vJ8Hc6vwmV4ayzpYHEyAsbrO3XIwC9we+AuWu3KxsjMrI8So2VEfek97Iy9zG8AaTCd+0EHeCDvXbIVQZv6hmG45ilGXBlNoiVuuzGDSjLQNw72pa3pDBzIXwkAXKmGW2VckT2UdKNKqmtrAvwYdex5tI2JudQAJO5Y8DzZQMHCVV6md2txc4ll/ITd/lde/MFr5E0XCYhWVUjo3vc60WjKx5DHE7mk2sxsbdevUVPFmBtZlV5asU7BDSu5AucD3ieVxyG62t1xZsjKJzS00sIB/RjDT6HNsQoji+S02FudV0L3GJuuWJxLhojaT+k0fzN23Kshfjm3FjrBXRaFjBiE0R/Udpp3g5gjz9Vz8AxtlZTsmj1B2og7WuHhNPkPrFjvRV1g+NjCqqtpzfg+FaWDbYWJ7BYP3UXIeLZpqowmXtCYG3YcxoRdWsiItFFRERCEWnUYPBI4ufDE9xtdzomuJsLC5IvsW4ovl3leKGENZrnkB0N4aBtefJuG8+QrSJrnuDWbys5XtY0ufuCjucPGKanBp4IYOHcO/cIWfmgRsGrwyPUDfmVaL7llLnFziXOcSSSbkkm5JPPdfC9PBCIm7O9eTqJzM/a3DkiuHNzkeaWMzSi08rQA07Y2bbH9omxPNYDnXIzcZD+DV1DemJhHqkcOyPTzKy1Lr6va/xM8/sq+H0ez/lfv5fdQPPBxOHrA93IqmVs54OJw9YHu5FUycw/gBI4nxzoEV9YPgNOaaEmnhJMUZJMLCSSwaybKhV6IwTisHmYuwFhiZIa2yYwoAl1/BUjlnC1mIVDWtDWiTUGgADvRsA2Liru5c8pVPnP7WrhKjDw26BTJ+K7U+qmOarlH+DJ7WqZ51eTj52P8VDM1XKP8GT2tUzzq8nHzsf4qVUe+N8lYpvcneaptERWlBV/ZI8n0vV4uwFSmU/H6rrM/vHK68keT6Xq8XYCpTKfj9V1mf3jlHoONJ+c1cxHgx/nJcxTfNFyhJ1Z/vYVCFN80XKEnVn+9hT9XwXaKdRcdmqked/iUPWG+7kVSq2s7/EoesN93IqlWOH8ELbE+OdAi9D4DxSn8xF2GrzwvQ+A8Up/MRdhqXxTutTOE95/konkq/5Pi1bA/UZXF7emxc8Ac50ZCf3Sp0orlnk0+Ysqac6NTDstqLwDcDXvGu19RuQV8YFnChkGhUf6edupwcCGEjbYnwfI7Z0pKVhmAlZnlYjT6J6F4p3GGTIXJaeRBztqFLHOABJ1Aayo+6aSseWsJZCNRPP/nyetZccxVj6c8E9jw5wBLHh2rWdoO+yjmKZRvcPkFC1zpdbJJLW0SDZ+id2u/fnZuvqIiOgkrag0wNmNF38t+4E8hlc/wAKo6oZSw9sc3E2bz/jxXzk3StqMVqnDvoY4hHe+2wZGNY5+DcVpYFi/DYrWYfKxsE0DnOhexziJGAhzbtcSQ7g3xnUd7tWpTbJfJ5tFTiMG7ydJ7udxG7oA1D/AMqJ5zshpppIsRoCW11PbUDrla25AAOouF3Cx8Jri07k3W09PUOALQQAGjrYeO8JeidLCy5NiSXHUqVYZiT2ycBN4X0Xc/Nr333H8V15pmsa5ziGtaCSTsAAuSVVlBnVpq2Nragtoq2J1nCQlkZI8INldYNNwDovsRYjXtXdy2yhbLh8Ygkjk4Z7Gu4ORrx4OkRpMJGs6PoKSpu0iLon3IHdJ5g8ieoW1bKxkXbDfzHj9itd09Ri8jmxuMFEw2J3v6CPpEix0dguL3O2MZvMLir8ZxKYDTpGRMp2nS1PDeCYwhzbbW0odqOx451kxzLCSYfkbCI3ukbpRTTW0Q3RJbLZ30QXaV5DbeGgkgixMhskGYZRMp2HSdcukfa2m91rm25oADQNwaE6B1SUNPsgmTNzt/2t0UJw7AmT1dTTNHySpp3OMbmvcWvaHGxIcS5p0Sw3Dvp3tqUmyYyklbOaKs1TDwH/AKY22J3m2sHfbXr248t8mZTLHXUfGYraTRte0XFwN5AJBH0gbbQAY9jOU8VcyJ4LaaugfskcGNNtZ0ZHd7cPAIDrEd8s+6qFXho2BWYezkNtjevP9PjvBGitVfhK5QynpmxNfJPCy7QSDMwkEi5AsTe3RdRDHcsZMQJo8Pa5wfqklILQGnb0tbuLjYnYAbhaFwCYpqGWc7rN5k5ADxv6LmYfgYxWsrZx82JWhh3OFi0a/qtYf3kViZNYAyipmQs1ka3utbTcdrreoAbgAF+LkMHNPz4vKJC2B1mDIaAW+e9dVERaKGiIiEIqNzhVhkxKe51MLWN6A1o1fzFx9KvJUrnKwl0Ne95HeT2e07rgAPHlB1+RwVLDSO1N+il4oD2It1UUREXoF5tZflL/ANJ38xUpzaTOOJxAucRoybST9AqIqVZsuU4vqydgpepA7J2hTVKT2zNQplndiJooiNjaht+i7JB7betVGvQWUmDCrpZYCbFw708zmnSafJcC/RdUHWUb4ZHRyNLHsNnNO0H8R070phsgMZZzCcxSMiQP5FYVlFS79J38xWJFSUoEhfrnEm51lfiIvq+KZ5p2XxAnmgkP+5g/FTHOrycfOx/isebHJl1NA6aUFsk1rNO1rBe1xuJJvbmt0rJnV5OPnY/xUGSQPqwRyIC9FFGY6Jwd0JVNoiK8vOq/skeT6Xq8XYCpjK2EsxCqB28PIfQ9xcPuIVz5I8n0vV4uwFBc6mTLhJ8rjF2OAEth4Jbqa49BFh0aI51Co5A2ocDzv6r0VdEX07SOX2Vdr6Y8jYSPIbL5RXV51fb5nHaSfKSV8Ii+IvdF6HwHilP5iLsNXnheh8B4pT+Yi7DVJxTutVrCe8/yW8ubiuTlPU/PRNcf0tbXfztsbdC6SKM1xabtNlcc1rxZwuFE67JqKkgPAhwBkaTd2luIG3yhSLDqeNrdKNjWiTvyWgAuLtZLjvOves1RAHsc12xwsuDR1rqR3BS34O5LXAf+6ujaFLmmNPUmWQ/peACehG6/gQd/VNxxNfCI2DNt7DwO+ykSLHDUNeLtcHDoN1iq8SjiF3OA6NpPkCedKxrdskW6rAMcTsgZqOZc5LUVQzhJ6eOSUloD9bJLDXbhIy11gL6r21qN49kbFh1DEaZjmj5Q2R4c8vs5zAL3drtdjQpfTRuq5hI4WhYe9HP/AOnb5LLr4phzaiF8T/Be23SN4I6QbH0JOmkfUOfJ/wAMg3xtvd58vBfK6AGDsR3uevILHg9HAyPSp2MYyX84dBoGmX99pOI2k32lbygGCY6/DJPklYDwVyY5ACQBf72/e0m2zZOKWujlbpRva9vO1wPsTwN0rBUNlFtzhvHMLOoVnIpqZsLZHwRyTPeGtJ0muIAJN3RkONhq2/SCkWLZSU9M0mSRt9zQdJ58jR7TqUVwillxOsbVzNLKaI/mmn6RBuPKL6ydhsBrsbfHZ5L5LVvjOxTus89Du6k2W7R5sKLRaXxO0i0aTeGfYEjWBYg2upPQYdHAzQijbG3ma0AeU22npWyi6AAVKWqnmFpHl2pJRERfUuiIiEIiIhCLVxHDIqiMxzMbIw7iPvB2g9I1raRfQSDcL4QCLFQiozSUrnEtfOwcwc0geTSaT6yVi7j9N46f1s+BTxEz7XN8RS3scHwBQPuP03jp/Wz4F0cAzdQ0dQ2ZkkrnNDhZ2jbvgRuaDvUrRcuqpnCxcvraWFpuGi6LmY1k3T1YAmjDiNjvBePI4a7dGxdNFi1xabg2W7mhwsRdQWTNDTE6pZwObSYf7F89x+m8dP62fAp4iY9rm+JL+xwfCFAxmfpvHT+tnwLtYLkDSUrg5sZfINj5DpkdIGpoPSApEi5dUyuFi4rptLCw3a0IuXlHgDK2DgXuc1uk1122v3t+cHnXURYtcWm4WzmhwsdygfcfpvHT+tnwJ3H6bx0/rZ8CniJj2yb4kv7HB8IWthlAIII4WklsbGsBO0hosCbb1sOaCCDrB2g71+oliSTcpkCwsFE8TzZUcxLg18JPinAD+RwIA8gC5/cfpvHT+tnwKeImBVTAWDil3UkLjctCqDLjIWKhp2SRySPLpQwh+jaxY51+9aNfeqEq2s7/ABKHrDfdyKpVdopHPiDnG5Xnq+Nsc2y0WFkXofAeKU/mIuw1eeF6HwHilP5iLsNSmKd1qcwnvP8AJbyIiiK8ixz07Xt0XAOHMVkRfCA4WK+gkZhcaXJaIm4L29FwR94uslNk3Cw3IL/rHV6gB966qJIYdSh20IxfT6Lc1MxFtor8AtqGxfqInkutavw6OdmhKxr28zhe3SDuPSFF6jNdSuddrpWDmDmkDyaTSfvUxRfC0HesJaeKXvtBUYw3N3SQm5a6UjxhBH8rQAfTdSZrbCw1AL9RAAG5dRwxxCzBZERF9WqIiIQiIiEIiIhCIiIQiIiEIiIhCIiIQiIiEIiIhCIiIQiIiEIiIhCIiIQoJnf4lD1hvu5FUqIvR4fwQvMYnxzoEXofAeKU/mIuw1ES+Kd1qZwnvP8AJbyIiiK8iIiEIiIhCIiIQiIiEIiIhCIiIQiIiEL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2" name="Picture 12" descr="http://img4.sibnovosti.ru/pictures/0398/7699/kuzbasskie_prepodavateli_pobedili_v_konkurse_sochi_2014_thumb_fed_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" t="18821" b="13367"/>
          <a:stretch/>
        </p:blipFill>
        <p:spPr bwMode="auto">
          <a:xfrm>
            <a:off x="3426404" y="1230016"/>
            <a:ext cx="1339993" cy="65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Капля 10"/>
          <p:cNvSpPr/>
          <p:nvPr/>
        </p:nvSpPr>
        <p:spPr>
          <a:xfrm rot="11088531">
            <a:off x="4917002" y="793994"/>
            <a:ext cx="2584779" cy="2364326"/>
          </a:xfrm>
          <a:prstGeom prst="teardrop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AutoShape 14" descr="data:image/jpeg;base64,/9j/4AAQSkZJRgABAQAAAQABAAD/2wCEAAkGBhQQDxQUDxAUFBAVFA8PDxQPDw8PDxQUFBQVFBQQFBQXHCYeFxkjGRQUHy8gJCcpLSwsFR4xNTAqNSYrLCkBCQoKDgwOFA8PFCkcFBwpKSkpKSkpKSkpKSkpKSkpKSkpKSwpKSkpKSksKSkpKSkpNSksKSkpKS4pKSksKSkpKf/AABEIANsA5gMBIgACEQEDEQH/xAAcAAACAgMBAQAAAAAAAAAAAAABAgADBAUGBwj/xAA9EAACAQIDBQYEBAQEBwAAAAAAAQIDEQQFIQYSMUFREyJhcYGRMqGxwQdCUnIUIzOSYtHw8UNEk6LC4eL/xAAZAQEBAQEBAQAAAAAAAAAAAAABAAIDBAX/xAAgEQEBAQEAAgMBAAMAAAAAAAAAARECEiEDMUFREyJh/9oADAMBAAIRAxEAPwDyPdIojpBseZ7MIkGwbBsSwlhlEZIKRLEURkgIZA0m6MiINgQoZCoZBSZBsRBAlaBYssBolhSWDYiJAEjRCSWIEliRQOIwSCiUBLGSyuUR0K7EsFolhQIgbEJKEMkRINhAWDYZEsBLYNg2DYkFghsSxFEMkBDICgUg2CkCRDpC2GQExLBICDdFaGJYUUlhnEBAobBsCxICNBJYUUDQ9gWIKmhWi2wN0QqIO4BHUx0MhEx0SQZESDYCliWCg2JFQ1iJBIhYNgksCFBAhkRSxA2DYEFw7xLEsSMkFETCBBgaGsHdIKyMdxFaEFIGxLCgsQICRWiIYFiAWAZOHy+pU/pwlK3Hdi39CEmqsMiWIaR0PYrTLEBCwUFgBCg2Igoih3WwuSwlDtJxTm27XV7LwOGsdtsPmO7Ddb4N/P8A3BrlvM+2Do1oOVJdlWX6V3JeEkvqjiK2xmLgr9hJrX4HGXrZO57FgMUpIz4QizVVj5/rZdVp2VSlOLfDehKN/BXWocNl1SrLdp05ylq0oxbenFn0DLCp20WmoY4JOV7cNF68TLGvFaWwONkrrDtfunTi/ZsWewWNX/LSflKm/wDyPdo0/ALpmsY8q8LobAY2XGju/vqU19G2bfDfhbXa71WEX0SlL52R652S6DKkWHyrx3FfhniI6wcJ+TcX80c9j8lrUHatSlHxa7v9y0PoPsymvgoyTUopp8U1dF4ryr50FaPZ81/D7DVrtU+zk+dJ7vy4fI5HM/wvqwu6NSM1yUu5L34fQzh8pXCNAsbzFbI4qn8WHm11glNf9tzFjs7iHww1X/pyX2ItbYsw+EnUdoRcnyUU2zrsk/D6c2pYm8I/oXxvwb4I77LMgp0Y7tOCivBfV8yGvN8s/D6vU1qONNePfl7LT5nUZd+HtCGs06j/AMfw/wBq0O0hhki6NERrUYfKowVoxSXRJJENx2ZBxl8ypjCIZC2KQ6Ag2AmQd0CHTAlsEaxLAkRn5VmDozvyej/zKsDlVWs7UaUp/ti7er4I6ClsDWUb1Govi4x78l68CTocnz29rPxOrwWZpriebUcnVJd2pJS8bW9i6nnE6btJ+qd0V2Ou/leq0cWuplRxCPPct2gutWbuGcJrRjK52Oqjil1G/iEczDMPFe5l0sffhZlq8I3sao+/c01PFXfBmZTqjKrw2ArZVGQd425WGcSudMsuLvFjCh0F0EeFRlWCkYsaYjwyDCnYyN0DgGHSqAyiS4LiEaITeAIfLqLIi2CidFiGQqGTMtDYIEwkjRO52X2Qprdni2m9Gqb+Bfv6vw4Gm2NylVqrk1pC1vNne1MJuqxHHUYOEFFRhGKS4JJJW9CVMI9+6Ss1Z+aNLk+KalZ6WT08Oa+/odHGYeTy93rmtRjshp1L3jZ9VozksVsK5JuNRXu+K6Hor1KZYNcuHQtlb4+fHmOF2HrU7vev0UXp+4teXV6f5W/c9M7FdBZYZPkY8f8Arnfn6t15rQ/iZtxhTs+F5ysvbibPARrQqqNdtLTWG7ua8F1Ntm1N0qz3edpR6b3C3qkVxxqqO8eKW7OL0aa5P5lj2cd7zPTadm48JXXjxMmjWfPiamlmia3XxXXjoZVHFq50jUvpu4VLlkWa+nXMmFU3K5VkJFjMftB+1JzOmNcrUguYKpvElMpqSE7bkIWymDeKZTFVQyYu3yFVyEnzYkCw6JYmypjJitATIrLjXETGQF2P4f41QnKMudpL6HaYrGqUu7yR5vs1lFarPfoWSi9XK6j5acTsq+GxCjpTjvdd92+ly3HTmb9suOPUKsNdb2f3OgybPqVeU4U5pzp7u8k02k+D+TRymTbNup38TO/FbkbpJ+PU22GyqNDEqdGKT3d2Sikt6N1deet/Q5e/tj5OObLJ9usTLIlMC2IvmnsFRAhkwTW5tlPa3d9baHJY/LLStUUoz4KcG1L3/Mj0FFWIwkZq0opocd+Pm8fVecPASWsazb/xWafryMvD123Z3jL5M6DH7Lp3dOTT6cUc3i8PVo6Si7LmuHuP09PPc6+q3WGxrXE2FLE35nIU8yfM2GFzC/OxryN5rpu2HhV8TV4bFepnUnfkPkz4synK5ZKoY8ZB3i04lSqUVHrdDTQvIoxVkal+IYlG8OpGmVtyFPaBBPnZDJCoZA6wd0rlAtuQkqQ6YJRIiL1jYKEf4aFul35vidLX3Ujy/Y7aVUP5c3Zflb4eR1OM2ghu33l7hbjtJra0MZHtklzTT9NV9/c2mCw95b78o/dnH5BXdasmuCu2/PQ7ujojn9vL83fj/rGREdFKmPGQvEuQRYsJId4DqGvnUqyb3Ixirtb02362RTPKJyf8yvJrpG0I/Ivf5HafDf2szEZpTp/HNJ9L3l7LUxFi1VvJRe63pdWb8bGThstpU/hgr9Wrses0npzNe/125+Oc/TU18tpy4wXnaz9zElk0L6J+5upNFW6uQX26y4wqGD3eZm0GRx8CRpJa/cpDv9ZIu8Y8qjvYG+NWL3LUxK9a19fElSsYGZVtLjGOoyaWJ8Sx4g0lLF2BWzGxazjcSxRDnZ5n4gI48pTHTESGRpowQJjARsI0WIVoEVDp+L92JY3OUbK18St6nC0P1zdl6LixMdbshn2HpYdb9SMJr+pvaNvquqsdBDbKlL+jCrV8adJqP90rGgy3YGNK0qj7SS1s1aHtz9TscrqR3bJWceMVw80Yv8c/8M3a089pa8pqMcM43+F1HKXySX1Npl2MrRnbE2tP4Gkkk1+X1+xmYmK0fs+gmLiq1Jrg+Ka4qS5+5jL/AFu8c2ZjaU5Ft9DT5LmPaw1+OL3Ki6SXPyfE2lSdot+DNz28N5vPWUlJtxXoWspjPRehbTlcY92elcZagq66DVUkylskx3F8xYwfMuqy9zHnMcC11bcSmdfxKKtSyNficTbmRkZ8q1uaKniTS1MyS5mBidoIxXH5mW3QV8ckjRZ1nqSUU9XY01fNKldPsVaL035XUfT9Rra2U3d6k5Sl13nFeiRrni1z66kbuecxitZL3NRitqI30kYFXBQX5V63l9TErNLgkvJWOni5+TLrbSN/DFv5ENLVrANeMHlViIAZHN0FDoQZMCZEIggUjE9p2fnHsIKNrKKSt0PF7nVbObW9klCpolpGXL16E3zj0+rVSvc0NLMUsV3eD0fqajM9r6cafx3b/S7s5F7UT7RSjB2Tvrpd8jOa3bI9YqY9Wab6morbSQouW/JbvFeb5HnOJ2kr1Pz7q49zj7sv2bgqmLg6rct173fe9quHHx19BxzjtssrYhYuNaFCSoTtGtvOMJbvKai3e64+/U67NsbuYeckrvd7qXFt6JL3MV4pKCaVzV46rGpOlZtNS34q7tom7NcAywd/HOupf4zsBnaqRun5p6NeZsKONNJm2D0Vegu9b+ZFfm/+kYODz5SXH/O/SxZY6bLHW1sSVSxV/M1UMxTXE12MzhQlq9AnqsV0Eq3V/wCuhXUxK6nN1dpYW+Je5qsZtfHhDvS6R7z+R1Zrp8Zj0l/7OWzXaFJ2j3pPRRjrJ+SXEwnXrYh959nDorSm/svmbPLspjD4Y6vi3rJ+bKc6xe5Ppp44TE1+NqUX+rvT/tXD1ZtcFsvTj3p3qS61XdekeBu6OCMyNGyOkkcr3a0lbDWNVjLI3eaV1FHGZpmvE0yx8biEjS4nEi4rGXZgzqXI6NSqQpbILLb2IFBsed6URADIiZMZCDICYaIgUSMJNhZXJkiuYYYpxd4uzVmmvBlU2UykbkZ3HcZNt53N2srS6rVPxRnZdnSq4iLvpFTnLwVml82eatf6WhdRxUoJqMmk/is7X82Xi1/l2Y9Zp7XU6bnGU1bSS4cHx+a+Zx20edQqVN/Dvdm33mrqD8/E5V1Pfx1ZO0HGN/W7htFWX/EVv2t/cqxObTqK1So2vC0TU7xN4MF6rZQqw5q/m2/qbDDYxLhZeSSOd3xo4hoRruMHi11N/gsVHqeYU8zceZlU9opLmajFj1uljIpcTEzDOIxT1R5m9qp9TDxW0E58xZxvc82gvdJnJ4jFuTKqtdy4lVxQuQrZGxWIqEAQQ3NwplcWWI871msSwUyAkuQFhiQpkbFA5EhlMqlME5FUmakZtSUxGBkNMgyXDYFiCBQAkhuC5Li3JC2LvAbFbHAZsVsW5GLINgCQ0AFC2KSRgIAWRIQhJtYliZSmOmcHqWoZCxGMkbADchIrZXJjsrkMFJJlTZZIqkajFS4AXCIG4LgISG5BbguIFsVsjYrYgWxWyNgYgA3FCIQDZAMkDAEAhA2IQghABJNnYKIQ4PSeLHTKkMiKxMZFaHMlGUyLJFchjNVSZVJlkyqRuMUCXAwCDXJcACQithFEJcFwEEAyXIBiEIQjJA2BkYCCBAEUgLkIQQg6RCT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6" name="Picture 16" descr="http://nabankah.ru/wp-content/uploads/2012/03/a-st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795" y="1195490"/>
            <a:ext cx="1166336" cy="10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Капля 13"/>
          <p:cNvSpPr/>
          <p:nvPr/>
        </p:nvSpPr>
        <p:spPr>
          <a:xfrm rot="13811583">
            <a:off x="5536668" y="2061743"/>
            <a:ext cx="2240123" cy="2454081"/>
          </a:xfrm>
          <a:prstGeom prst="teardrop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98" name="Picture 18" descr="http://www.3dtotal.com/team/Tutorials_3/particle_blazing_fire/images/image_19-fu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4" r="24493"/>
          <a:stretch/>
        </p:blipFill>
        <p:spPr bwMode="auto">
          <a:xfrm rot="16200000">
            <a:off x="6249058" y="2439931"/>
            <a:ext cx="856146" cy="110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Капля 15"/>
          <p:cNvSpPr/>
          <p:nvPr/>
        </p:nvSpPr>
        <p:spPr>
          <a:xfrm rot="15843276">
            <a:off x="5199327" y="3430244"/>
            <a:ext cx="2286887" cy="2818932"/>
          </a:xfrm>
          <a:prstGeom prst="teardrop">
            <a:avLst/>
          </a:prstGeom>
          <a:solidFill>
            <a:schemeClr val="bg1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0" name="Picture 20" descr="http://blog.in-vesto.ru/wp-content/uploads/2010/10/luc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883" y="4221089"/>
            <a:ext cx="1139019" cy="113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Капля 17"/>
          <p:cNvSpPr/>
          <p:nvPr/>
        </p:nvSpPr>
        <p:spPr>
          <a:xfrm rot="18746155">
            <a:off x="3355443" y="4300473"/>
            <a:ext cx="2315301" cy="2324565"/>
          </a:xfrm>
          <a:prstGeom prst="teardrop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2" name="Picture 22" descr="http://i30.fastpic.ru/big/2011/1028/cf/8b87c5f43326de78f81c5917220a57c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65" y="5022389"/>
            <a:ext cx="1098492" cy="109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Капля 19"/>
          <p:cNvSpPr/>
          <p:nvPr/>
        </p:nvSpPr>
        <p:spPr>
          <a:xfrm rot="419874">
            <a:off x="1603650" y="3369439"/>
            <a:ext cx="2388513" cy="2247186"/>
          </a:xfrm>
          <a:prstGeom prst="teardrop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Блок-схема: узел 1"/>
          <p:cNvSpPr/>
          <p:nvPr/>
        </p:nvSpPr>
        <p:spPr>
          <a:xfrm>
            <a:off x="3470897" y="2512852"/>
            <a:ext cx="2084391" cy="2087142"/>
          </a:xfrm>
          <a:prstGeom prst="flowChartConnector">
            <a:avLst/>
          </a:prstGeom>
          <a:solidFill>
            <a:srgbClr val="9900FF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4" name="Picture 24" descr="http://s45.radikal.ru/i110/0910/ef/d144388ec4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69" y="3745771"/>
            <a:ext cx="1212701" cy="126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39107" y="2676407"/>
            <a:ext cx="19479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марта</a:t>
            </a:r>
            <a:endParaRPr lang="ru-RU" sz="5400" b="0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481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3/74/976/74976083_Spasibo_CvetikSemicveti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924944"/>
            <a:ext cx="2952328" cy="342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alfor.ru/uploads/posts/2009-02/1235559850_flow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975132" cy="5983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5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8 Марта\8MartaPr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" name="Picture 2" descr="http://www.theplace.ru/archive/pic_8_march/img/anais_8march_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029" y="845963"/>
            <a:ext cx="9048671" cy="515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2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раздники\8 марта\мамы\P10101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3" y="1052736"/>
            <a:ext cx="2807768" cy="31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Праздники\8 марта\мамы\DSCN075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3096344" cy="23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Праздники\8 марта\мамы\311220120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361" y="3429000"/>
            <a:ext cx="2112819" cy="281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Праздники\8 марта\картинки\к песне\00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7" y="3524845"/>
            <a:ext cx="4033539" cy="302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72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!спасибо за красоту души (578x578, 506Kb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550545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2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1.liveinternet.ru/images/attach/c/5/86/694/86694589_f_20912772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755928"/>
            <a:ext cx="5879976" cy="5641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1. Ave Maria - Робертино Лоретт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884368" y="508518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rgazeta.ru/wp-content/uploads/2013/01/spasib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92"/>
          <a:stretch/>
        </p:blipFill>
        <p:spPr bwMode="auto">
          <a:xfrm>
            <a:off x="872836" y="332656"/>
            <a:ext cx="5888182" cy="6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1. Ave Maria - Робертино Лоретт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740352" y="5229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sunhome.ru/UsersGallery/Cards/92/s_prazdnikom_milie_d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14" y="27500"/>
            <a:ext cx="7390126" cy="640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33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0.liveinternet.ru/images/attach/c/4/81/740/81740470_56770660_SMAYLIK__SERDECHNOE_SPASIBO.jp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91981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5266928" cy="940966"/>
          </a:xfrm>
        </p:spPr>
        <p:txBody>
          <a:bodyPr/>
          <a:lstStyle/>
          <a:p>
            <a:r>
              <a:rPr lang="ru-RU" dirty="0" smtClean="0"/>
              <a:t>Ссылки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755576" y="764704"/>
            <a:ext cx="7704856" cy="5400600"/>
          </a:xfrm>
        </p:spPr>
        <p:txBody>
          <a:bodyPr>
            <a:normAutofit lnSpcReduction="10000"/>
          </a:bodyPr>
          <a:lstStyle/>
          <a:p>
            <a:r>
              <a:rPr lang="en-US" sz="1000" dirty="0"/>
              <a:t>http://</a:t>
            </a:r>
            <a:r>
              <a:rPr lang="en-US" sz="1000" dirty="0" smtClean="0"/>
              <a:t>www.theplace.ru/photos/photo.php?id=273847</a:t>
            </a:r>
            <a:endParaRPr lang="ru-RU" sz="1000" dirty="0" smtClean="0"/>
          </a:p>
          <a:p>
            <a:r>
              <a:rPr lang="en-US" sz="1000" dirty="0"/>
              <a:t>http://</a:t>
            </a:r>
            <a:r>
              <a:rPr lang="en-US" sz="1000" dirty="0" smtClean="0"/>
              <a:t>mirgif.com/predmety/predmeti_198.gif</a:t>
            </a:r>
            <a:r>
              <a:rPr lang="ru-RU" sz="1000" dirty="0" smtClean="0"/>
              <a:t> – свечи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mirgif.com/ludy/5.gif</a:t>
            </a:r>
            <a:r>
              <a:rPr lang="ru-RU" sz="1000" dirty="0" smtClean="0"/>
              <a:t>, </a:t>
            </a:r>
            <a:r>
              <a:rPr lang="en-US" sz="1000" dirty="0"/>
              <a:t>http://</a:t>
            </a:r>
            <a:r>
              <a:rPr lang="en-US" sz="1000" dirty="0" smtClean="0"/>
              <a:t>statusram.ru/images/stories/animation/8-marta/01.gif</a:t>
            </a:r>
            <a:endParaRPr lang="ru-RU" sz="1000" dirty="0" smtClean="0"/>
          </a:p>
          <a:p>
            <a:r>
              <a:rPr lang="en-US" sz="1000" dirty="0"/>
              <a:t>http://</a:t>
            </a:r>
            <a:r>
              <a:rPr lang="en-US" sz="1000" dirty="0" smtClean="0"/>
              <a:t>mirgif.com/4/1.gif</a:t>
            </a:r>
            <a:r>
              <a:rPr lang="ru-RU" sz="1000" dirty="0" smtClean="0"/>
              <a:t> – солнце, </a:t>
            </a:r>
            <a:r>
              <a:rPr lang="en-US" sz="1000" dirty="0"/>
              <a:t>http://content.foto.mail.ru/mail/tamara-ablautova/_</a:t>
            </a:r>
            <a:r>
              <a:rPr lang="en-US" sz="1000" dirty="0" smtClean="0"/>
              <a:t>animated/i-5210.gif</a:t>
            </a:r>
            <a:r>
              <a:rPr lang="ru-RU" sz="1000" dirty="0" smtClean="0"/>
              <a:t> – орхидея, </a:t>
            </a:r>
            <a:r>
              <a:rPr lang="en-US" sz="1000" dirty="0"/>
              <a:t>http://</a:t>
            </a:r>
            <a:r>
              <a:rPr lang="en-US" sz="1000" dirty="0" smtClean="0"/>
              <a:t>s39.radikal.ru/i083/0906/4a/ab0e4c5f9286.gif</a:t>
            </a:r>
            <a:r>
              <a:rPr lang="ru-RU" sz="1000" dirty="0" smtClean="0"/>
              <a:t>,</a:t>
            </a:r>
          </a:p>
          <a:p>
            <a:r>
              <a:rPr lang="en-US" sz="1000" dirty="0"/>
              <a:t>http://img1.liveinternet.ru/images/attach/c/1//</a:t>
            </a:r>
            <a:r>
              <a:rPr lang="en-US" sz="1000" dirty="0" smtClean="0"/>
              <a:t>56/341/56341814_1268387144_5d58c6f9af96.gif</a:t>
            </a:r>
            <a:endParaRPr lang="ru-RU" sz="1000" dirty="0" smtClean="0"/>
          </a:p>
          <a:p>
            <a:r>
              <a:rPr lang="en-US" sz="1000" dirty="0"/>
              <a:t>http://povarioshkin.moy.su/_</a:t>
            </a:r>
            <a:r>
              <a:rPr lang="en-US" sz="1000" dirty="0" smtClean="0"/>
              <a:t>ph/2/2/869060971.gif</a:t>
            </a:r>
            <a:r>
              <a:rPr lang="ru-RU" sz="1000" dirty="0" smtClean="0"/>
              <a:t> – пион,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www.ess.uci.edu/sites/ess.uci.edu/files/ess.photos/Earth_Rotation_Animation.gif</a:t>
            </a:r>
            <a:r>
              <a:rPr lang="ru-RU" sz="1000" dirty="0" smtClean="0"/>
              <a:t> – земля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img0.liveinternet.ru/images/attach/c/6/90/610/90610622_smiley1_sldesigns1024x768.jpg</a:t>
            </a:r>
            <a:r>
              <a:rPr lang="ru-RU" sz="1000" dirty="0" smtClean="0"/>
              <a:t> – </a:t>
            </a:r>
            <a:r>
              <a:rPr lang="ru-RU" sz="1000" dirty="0" err="1" smtClean="0"/>
              <a:t>смайл</a:t>
            </a:r>
            <a:endParaRPr lang="ru-RU" sz="1000" dirty="0" smtClean="0"/>
          </a:p>
          <a:p>
            <a:r>
              <a:rPr lang="en-US" sz="1000" dirty="0"/>
              <a:t>http://animo2.ucoz.ru/_</a:t>
            </a:r>
            <a:r>
              <a:rPr lang="en-US" sz="1000" dirty="0" smtClean="0"/>
              <a:t>ph/7/1/757124743.jpg</a:t>
            </a:r>
            <a:r>
              <a:rPr lang="ru-RU" sz="1000" dirty="0" smtClean="0"/>
              <a:t>, </a:t>
            </a:r>
            <a:r>
              <a:rPr lang="en-US" sz="1000" dirty="0"/>
              <a:t>http://</a:t>
            </a:r>
            <a:r>
              <a:rPr lang="en-US" sz="1000" dirty="0" smtClean="0"/>
              <a:t>dalance.ru/UserFiles/portfolio/018/078/08abbef6f2.jpg</a:t>
            </a:r>
            <a:r>
              <a:rPr lang="ru-RU" sz="1000" dirty="0" smtClean="0"/>
              <a:t>, </a:t>
            </a:r>
            <a:r>
              <a:rPr lang="en-US" sz="1000" dirty="0"/>
              <a:t>http://img0.liveinternet.ru/images/attach/c/0/41/177/41177404_1237330975_06_0.jpg</a:t>
            </a:r>
            <a:r>
              <a:rPr lang="ru-RU" sz="1000" dirty="0" smtClean="0"/>
              <a:t> – дети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upload.wikimedia.org/wikipedia/commons/thumb/f/f6/Sofja_Wassiljewna_Kowalewskaja_1.jpg/240px-Sofja_Wassiljewna_Kowalewskaja_1.jpg</a:t>
            </a:r>
            <a:r>
              <a:rPr lang="ru-RU" sz="1000" dirty="0" smtClean="0"/>
              <a:t> – С. Ковалевская </a:t>
            </a:r>
            <a:r>
              <a:rPr lang="en-US" sz="1000" dirty="0"/>
              <a:t>http://</a:t>
            </a:r>
            <a:r>
              <a:rPr lang="en-US" sz="1000" dirty="0" smtClean="0"/>
              <a:t>class-fizika.narod.ru/phys/2.jpg</a:t>
            </a:r>
            <a:r>
              <a:rPr lang="ru-RU" sz="1000" dirty="0" smtClean="0"/>
              <a:t> - Кюри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upload.wikimedia.org/wikipedia/commons/thumb/6/61/RIAN_archive_612748_Valentina_Tereshkova.jpg/220px-RIAN_archive_612748_Valentina_Tereshkova.jpg</a:t>
            </a:r>
            <a:r>
              <a:rPr lang="ru-RU" sz="1000" dirty="0" smtClean="0"/>
              <a:t> – Терешкова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www.story.com.ua/i/stars/12/299_336/6F3VXNFc.jpg</a:t>
            </a:r>
            <a:r>
              <a:rPr lang="ru-RU" sz="1000" dirty="0" smtClean="0"/>
              <a:t> – Пугачева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www.warheroes.ru/content/images/heroes/2hero/savitckaja_se.jpg</a:t>
            </a:r>
            <a:r>
              <a:rPr lang="ru-RU" sz="1000" dirty="0" smtClean="0"/>
              <a:t> – Савицкая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popov-vasili.narod.ru/tolkunova.jpg</a:t>
            </a:r>
            <a:r>
              <a:rPr lang="ru-RU" sz="1000" dirty="0" smtClean="0"/>
              <a:t> – Толкунова, </a:t>
            </a:r>
            <a:r>
              <a:rPr lang="en-US" sz="1000" dirty="0"/>
              <a:t>http://</a:t>
            </a:r>
            <a:r>
              <a:rPr lang="en-US" sz="1000" dirty="0" smtClean="0"/>
              <a:t>the100.ru/images/womens/id917/4600.jpg</a:t>
            </a:r>
            <a:r>
              <a:rPr lang="ru-RU" sz="1000" dirty="0" smtClean="0"/>
              <a:t> – Ахматова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www.dragontree.net/images/sappho.jpg</a:t>
            </a:r>
            <a:r>
              <a:rPr lang="ru-RU" sz="1000" dirty="0" smtClean="0"/>
              <a:t> – Сафо, </a:t>
            </a:r>
            <a:r>
              <a:rPr lang="en-US" sz="1000" dirty="0"/>
              <a:t>http://kultura.onet.pl/_</a:t>
            </a:r>
            <a:r>
              <a:rPr lang="en-US" sz="1000" dirty="0" smtClean="0"/>
              <a:t>i/Autorzy/szymborska300.jpg</a:t>
            </a:r>
            <a:r>
              <a:rPr lang="ru-RU" sz="1000" dirty="0" smtClean="0"/>
              <a:t> – Шимбовская, 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the100.ru/images/womens/id940/2641-img_b01a371a7ddd6e62e22741cd7b4b2998.jpg</a:t>
            </a:r>
            <a:r>
              <a:rPr lang="ru-RU" sz="1000" dirty="0" smtClean="0"/>
              <a:t> – </a:t>
            </a:r>
            <a:r>
              <a:rPr lang="ru-RU" sz="1000" dirty="0" err="1" smtClean="0"/>
              <a:t>М.Тетчер</a:t>
            </a:r>
            <a:r>
              <a:rPr lang="ru-RU" sz="1000" dirty="0" smtClean="0"/>
              <a:t>, 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velikiemann.ru/wp-content/uploads/2013/indira-gandhi.jpg</a:t>
            </a:r>
            <a:r>
              <a:rPr lang="ru-RU" sz="1000" dirty="0" smtClean="0"/>
              <a:t> – Индира Ганди</a:t>
            </a:r>
          </a:p>
          <a:p>
            <a:r>
              <a:rPr lang="en-US" sz="1000" dirty="0"/>
              <a:t>http://st.gdefon.ru/wallpapers_original/wallpapers/367642_risunok_deti_devochka_malchik_zveryok_vesele_fokus_1920x1200_(www.GdeFon.ru).</a:t>
            </a:r>
            <a:r>
              <a:rPr lang="en-US" sz="1000" dirty="0" smtClean="0"/>
              <a:t>jpg</a:t>
            </a:r>
            <a:r>
              <a:rPr lang="ru-RU" sz="1000" dirty="0" smtClean="0"/>
              <a:t>, </a:t>
            </a:r>
            <a:r>
              <a:rPr lang="en-US" sz="1000" dirty="0"/>
              <a:t>https://</a:t>
            </a:r>
            <a:r>
              <a:rPr lang="en-US" sz="1000" dirty="0" smtClean="0"/>
              <a:t>st.free-lance.ru/users/VladimirVT/upload/f_4b3a1135d01c6.jpg</a:t>
            </a:r>
            <a:r>
              <a:rPr lang="ru-RU" sz="1000" dirty="0" smtClean="0"/>
              <a:t>, </a:t>
            </a:r>
            <a:r>
              <a:rPr lang="en-US" sz="1000" dirty="0"/>
              <a:t>http://pictures.ucoz.ru/_</a:t>
            </a:r>
            <a:r>
              <a:rPr lang="en-US" sz="1000" dirty="0" smtClean="0"/>
              <a:t>ph/3/441145243.jpg</a:t>
            </a:r>
            <a:r>
              <a:rPr lang="ru-RU" sz="1000" dirty="0" smtClean="0"/>
              <a:t>, </a:t>
            </a:r>
            <a:r>
              <a:rPr lang="en-US" sz="1000" dirty="0"/>
              <a:t>http://gif-deti.ucoz.ru/_</a:t>
            </a:r>
            <a:r>
              <a:rPr lang="en-US" sz="1000" dirty="0" smtClean="0"/>
              <a:t>ph/20/2/494943977.jpg</a:t>
            </a:r>
            <a:r>
              <a:rPr lang="ru-RU" sz="1000" dirty="0" smtClean="0"/>
              <a:t> – дети</a:t>
            </a:r>
          </a:p>
          <a:p>
            <a:r>
              <a:rPr lang="en-US" sz="1000" dirty="0"/>
              <a:t>http://cs5959.userapi.com/u19590775/-</a:t>
            </a:r>
            <a:r>
              <a:rPr lang="en-US" sz="1000" dirty="0" smtClean="0"/>
              <a:t>14/x_7ed74f62.jpg</a:t>
            </a:r>
            <a:r>
              <a:rPr lang="ru-RU" sz="1000" dirty="0" smtClean="0"/>
              <a:t> – чай в постели, </a:t>
            </a:r>
            <a:r>
              <a:rPr lang="en-US" sz="1000" dirty="0"/>
              <a:t>http://shttuchka.ru/wp-content/uploads/2012/01/%D0%B2%D0%BE%D1%81%D0%BF%D0%B8%D1%82%D0%B0%D0%BD%D0%B8%D0%B5-%</a:t>
            </a:r>
            <a:r>
              <a:rPr lang="en-US" sz="1000" dirty="0" smtClean="0"/>
              <a:t>D1%81%D1%8B%D0%BD%D0%B0_vospitanie-syna_2.jpg</a:t>
            </a:r>
            <a:r>
              <a:rPr lang="ru-RU" sz="1000" dirty="0" smtClean="0"/>
              <a:t> – сын с мамой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guitartime.ru/images/af/guitar/beatnik_playing_guitar.gif</a:t>
            </a:r>
            <a:r>
              <a:rPr lang="ru-RU" sz="1000" dirty="0" smtClean="0"/>
              <a:t> – гитарист </a:t>
            </a:r>
            <a:r>
              <a:rPr lang="en-US" sz="1000" dirty="0"/>
              <a:t>http://</a:t>
            </a:r>
            <a:r>
              <a:rPr lang="en-US" sz="1000" dirty="0" smtClean="0"/>
              <a:t>www.walland.ru/fotos/1288149792_5.JPG</a:t>
            </a:r>
            <a:r>
              <a:rPr lang="ru-RU" sz="1000" dirty="0" smtClean="0"/>
              <a:t> – болото</a:t>
            </a:r>
          </a:p>
          <a:p>
            <a:r>
              <a:rPr lang="en-US" sz="1000" dirty="0"/>
              <a:t>http://</a:t>
            </a:r>
            <a:r>
              <a:rPr lang="en-US" sz="1000" dirty="0" smtClean="0"/>
              <a:t>134.su/sites/default/files/yalta-skazka-2-foto_0.jpg</a:t>
            </a:r>
            <a:r>
              <a:rPr lang="ru-RU" sz="1000" dirty="0" smtClean="0"/>
              <a:t> – избушка, </a:t>
            </a:r>
            <a:r>
              <a:rPr lang="en-US" sz="1000" dirty="0"/>
              <a:t>http://www.weblancer.net/files/portfolio/994/99435/1532437.jpg</a:t>
            </a:r>
            <a:endParaRPr lang="ru-RU" sz="1000" dirty="0" smtClean="0"/>
          </a:p>
          <a:p>
            <a:r>
              <a:rPr lang="en-US" sz="1000" dirty="0"/>
              <a:t>http://</a:t>
            </a:r>
            <a:r>
              <a:rPr lang="en-US" sz="1000" dirty="0" smtClean="0"/>
              <a:t>ya-podarok.ru/wp-content/uploads/2012/03/podarok_zhene_na_8_marta.jpg</a:t>
            </a:r>
            <a:r>
              <a:rPr lang="ru-RU" sz="1000" dirty="0" smtClean="0"/>
              <a:t>, </a:t>
            </a:r>
            <a:r>
              <a:rPr lang="en-US" sz="1000" dirty="0"/>
              <a:t>http://romantic-online.com/uploads/users_images/1/476/49abdae98e692.jpg</a:t>
            </a:r>
            <a:r>
              <a:rPr lang="ru-RU" sz="1000" dirty="0" smtClean="0"/>
              <a:t> - подарок</a:t>
            </a:r>
          </a:p>
        </p:txBody>
      </p:sp>
    </p:spTree>
    <p:extLst>
      <p:ext uri="{BB962C8B-B14F-4D97-AF65-F5344CB8AC3E}">
        <p14:creationId xmlns:p14="http://schemas.microsoft.com/office/powerpoint/2010/main" val="31823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irgif.com/predmety/predmeti_19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20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. Ave Maria - Робертино Лоретт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00392" y="53012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mirgif.com/ludy/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87" y="836712"/>
            <a:ext cx="5256584" cy="5256584"/>
          </a:xfrm>
          <a:prstGeom prst="rect">
            <a:avLst/>
          </a:prstGeom>
          <a:noFill/>
          <a:ln w="76200">
            <a:solidFill>
              <a:srgbClr val="FF9933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5333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tatusram.ru/images/stories/animation/8-marta/0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4824536" cy="53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7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irgif.com/4/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35" y="1817487"/>
            <a:ext cx="286612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ontent.foto.mail.ru/mail/tamara-ablautova/_animated/i-52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4205">
            <a:off x="-86831" y="-385758"/>
            <a:ext cx="3498475" cy="27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s39.radikal.ru/i083/0906/4a/ab0e4c5f928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85868"/>
            <a:ext cx="1983304" cy="26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img1.liveinternet.ru/images/attach/c/1/56/341/56341814_1268387144_5d58c6f9af9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515">
            <a:off x="543781" y="4509120"/>
            <a:ext cx="2043024" cy="199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povarioshkin.moy.su/_ph/2/2/86906097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9073">
            <a:off x="5852362" y="552991"/>
            <a:ext cx="2538581" cy="20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www.ess.uci.edu/sites/ess.uci.edu/files/ess.photos/Earth_Rotation_Animatio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9289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www.smailikai.com/smailai/8/smailikai_com_8_4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36757"/>
            <a:ext cx="2630726" cy="154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img0.liveinternet.ru/images/attach/c/6/90/610/90610622_smiley1_sldesigns1024x7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9" y="2314174"/>
            <a:ext cx="2232158" cy="16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http://gifr.ru/data/gifs/2/5/d/25d99362cf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0938">
            <a:off x="1404217" y="2205147"/>
            <a:ext cx="6472423" cy="146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http://animo2.ucoz.ru/_ph/7/1/757124743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423" y="620688"/>
            <a:ext cx="18288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2516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dalance.ru/UserFiles/portfolio/018/078/08abbef6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4503053" cy="5447929"/>
          </a:xfrm>
          <a:prstGeom prst="roundRect">
            <a:avLst>
              <a:gd name="adj" fmla="val 16667"/>
            </a:avLst>
          </a:prstGeom>
          <a:ln w="28575">
            <a:solidFill>
              <a:srgbClr val="33CC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I:\классный уголок\картинки на школьныю тему\Детки\7236616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8484"/>
            <a:ext cx="7057720" cy="54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:\классный уголок\картинки на школьныю тему\Детки\3167106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838200"/>
            <a:ext cx="755491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ttp://img0.liveinternet.ru/images/attach/c/0/41/177/41177404_1237330975_06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18484"/>
            <a:ext cx="5356920" cy="54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http://upload.wikimedia.org/wikipedia/commons/thumb/f/f6/Sofja_Wassiljewna_Kowalewskaja_1.jpg/240px-Sofja_Wassiljewna_Kowalewskaj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72" y="476672"/>
            <a:ext cx="2286000" cy="2781300"/>
          </a:xfrm>
          <a:prstGeom prst="ellipse">
            <a:avLst/>
          </a:prstGeom>
          <a:ln>
            <a:solidFill>
              <a:srgbClr val="33CCFF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http://upload.wikimedia.org/wikipedia/commons/thumb/6/61/RIAN_archive_612748_Valentina_Tereshkova.jpg/220px-RIAN_archive_612748_Valentina_Tereshko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27" y="3758703"/>
            <a:ext cx="2711652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://www.story.com.ua/i/stars/12/299_336/6F3VXNF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5150" y="511843"/>
            <a:ext cx="2590247" cy="29107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http://www.warheroes.ru/content/images/heroes/2hero/savitckaja_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15162"/>
            <a:ext cx="2057871" cy="29530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http://popov-vasili.narod.ru/tolkunov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8060" y="467544"/>
            <a:ext cx="2248219" cy="30956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lass-fizika.narod.ru/phys/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3288364"/>
            <a:ext cx="2332853" cy="32066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0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http://the100.ru/images/womens/id917/46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611825"/>
            <a:ext cx="2211239" cy="28168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www.dragontree.net/images/sapph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611825"/>
            <a:ext cx="2418823" cy="29025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encrypted-tbn3.gstatic.com/images?q=tbn:ANd9GcSISu6hK2sSy8vR3yfTEQef2UwCZGKe00i3KcRhHK8k9Nj50IWD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62" y="3192968"/>
            <a:ext cx="2088232" cy="30039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the100.ru/images/womens/id940/2641-img_b01a371a7ddd6e62e22741cd7b4b299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411" y="3281136"/>
            <a:ext cx="2713954" cy="30981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velikiemann.ru/wp-content/uploads/2013/indira-gandhi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4517" y="3293262"/>
            <a:ext cx="2250072" cy="3321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vokrugsveta.ru/encyclopedia/images/thumb/6/64/Cvetaeva.jpg/250px-Cvetaev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2988" y="569846"/>
            <a:ext cx="2421180" cy="2594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Mart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257</Words>
  <Application>Microsoft Office PowerPoint</Application>
  <PresentationFormat>Экран (4:3)</PresentationFormat>
  <Paragraphs>32</Paragraphs>
  <Slides>26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8Marta</vt:lpstr>
      <vt:lpstr>8 МАРТА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Ссылки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Юлия</cp:lastModifiedBy>
  <cp:revision>41</cp:revision>
  <dcterms:created xsi:type="dcterms:W3CDTF">2013-01-28T19:17:44Z</dcterms:created>
  <dcterms:modified xsi:type="dcterms:W3CDTF">2013-04-18T18:26:20Z</dcterms:modified>
</cp:coreProperties>
</file>