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9"/>
  </p:notesMasterIdLst>
  <p:sldIdLst>
    <p:sldId id="304" r:id="rId4"/>
    <p:sldId id="326" r:id="rId5"/>
    <p:sldId id="305" r:id="rId6"/>
    <p:sldId id="306" r:id="rId7"/>
    <p:sldId id="350" r:id="rId8"/>
    <p:sldId id="349" r:id="rId9"/>
    <p:sldId id="327" r:id="rId10"/>
    <p:sldId id="329" r:id="rId11"/>
    <p:sldId id="351" r:id="rId12"/>
    <p:sldId id="331" r:id="rId13"/>
    <p:sldId id="332" r:id="rId14"/>
    <p:sldId id="333" r:id="rId15"/>
    <p:sldId id="334" r:id="rId16"/>
    <p:sldId id="315" r:id="rId17"/>
    <p:sldId id="316" r:id="rId18"/>
    <p:sldId id="313" r:id="rId19"/>
    <p:sldId id="335" r:id="rId20"/>
    <p:sldId id="314" r:id="rId21"/>
    <p:sldId id="312" r:id="rId22"/>
    <p:sldId id="330" r:id="rId23"/>
    <p:sldId id="336" r:id="rId24"/>
    <p:sldId id="337" r:id="rId25"/>
    <p:sldId id="317" r:id="rId26"/>
    <p:sldId id="318" r:id="rId27"/>
    <p:sldId id="319" r:id="rId28"/>
    <p:sldId id="338" r:id="rId29"/>
    <p:sldId id="348" r:id="rId30"/>
    <p:sldId id="339" r:id="rId31"/>
    <p:sldId id="340" r:id="rId32"/>
    <p:sldId id="341" r:id="rId33"/>
    <p:sldId id="322" r:id="rId34"/>
    <p:sldId id="323" r:id="rId35"/>
    <p:sldId id="353" r:id="rId36"/>
    <p:sldId id="352" r:id="rId37"/>
    <p:sldId id="354" r:id="rId38"/>
    <p:sldId id="342" r:id="rId39"/>
    <p:sldId id="320" r:id="rId40"/>
    <p:sldId id="325" r:id="rId41"/>
    <p:sldId id="343" r:id="rId42"/>
    <p:sldId id="344" r:id="rId43"/>
    <p:sldId id="345" r:id="rId44"/>
    <p:sldId id="279" r:id="rId45"/>
    <p:sldId id="347" r:id="rId46"/>
    <p:sldId id="301" r:id="rId47"/>
    <p:sldId id="355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CEC"/>
    <a:srgbClr val="1C47D2"/>
    <a:srgbClr val="FFFF5B"/>
    <a:srgbClr val="29C7FF"/>
    <a:srgbClr val="BAF98F"/>
    <a:srgbClr val="EABD00"/>
    <a:srgbClr val="FFABFF"/>
    <a:srgbClr val="FFFFFF"/>
    <a:srgbClr val="FFFF33"/>
    <a:srgbClr val="65F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50" autoAdjust="0"/>
  </p:normalViewPr>
  <p:slideViewPr>
    <p:cSldViewPr>
      <p:cViewPr varScale="1">
        <p:scale>
          <a:sx n="70" d="100"/>
          <a:sy n="70" d="100"/>
        </p:scale>
        <p:origin x="-14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65406-2020-4760-A51E-73EDDAF23679}" type="datetimeFigureOut">
              <a:rPr lang="ru-RU" smtClean="0"/>
              <a:t>27.06.2014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E10D2-E902-4517-8013-49E5F4C32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78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529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35513" cy="3508375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24BB1-5F31-408C-A504-1DD57BE3F901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51E10-CE6F-49C3-A0F6-A6204F0A9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FBF2-659E-4895-BF3B-F07460BDE022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20459-B816-491E-A3F5-2C4657258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C8C79-16D1-41F1-9E63-48A0CA58FF8D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A6DC-1058-4764-8FE9-F2713F9C3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24BB1-5F31-408C-A504-1DD57BE3F9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51E10-CE6F-49C3-A0F6-A6204F0A9D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291364"/>
      </p:ext>
    </p:extLst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99D11-8FC2-4A7C-92A6-A4A17979EB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1409-5F02-4E72-8123-6C05A71857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617116"/>
      </p:ext>
    </p:extLst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11B6-F500-4C69-90C5-A08437E02F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C9BA2-C93C-446F-883F-AB6D33E5D7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10890"/>
      </p:ext>
    </p:extLst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D3A0-41DA-4D98-907D-02B6A14985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B6D9C-B028-4751-9699-88D777B8B7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94512"/>
      </p:ext>
    </p:extLst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0E155-8E84-410A-B39D-CCD8B5C859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073A4-626F-4D96-B06A-26558B96D8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755276"/>
      </p:ext>
    </p:extLst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4108B-A4B8-4710-BB8D-637576F279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E689A-BC40-45A7-8E98-955BDA884D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5973"/>
      </p:ext>
    </p:extLst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7DF54-8D97-45DA-94CC-9201A5900C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F992-57BC-4AD1-8450-DD0D84B6D8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74779"/>
      </p:ext>
    </p:extLst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D076E-8A84-491E-A1B4-8C8E5F24B2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448B6-06EE-4D85-98F0-A5F30F70D6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96269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99D11-8FC2-4A7C-92A6-A4A17979EB9E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1409-5F02-4E72-8123-6C05A7185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0B63-5E10-4490-96B3-AF886F72CF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B571F-4C13-46F0-AE85-2F7CEC7F0A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72888"/>
      </p:ext>
    </p:extLst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FBF2-659E-4895-BF3B-F07460BDE0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20459-B816-491E-A3F5-2C4657258A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65422"/>
      </p:ext>
    </p:extLst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C8C79-16D1-41F1-9E63-48A0CA58FF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A6DC-1058-4764-8FE9-F2713F9C3F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792362"/>
      </p:ext>
    </p:extLst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1E644-AB55-4BEC-979B-8AA6DDABF6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6DA49-B233-4597-B639-10AA5A7832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281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32337-185E-4284-940B-F3BB33C415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060C8-7C6B-43B5-8A89-D0F5CE02EF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24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83510-E1F3-43F0-8154-02619B6B37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47049-2437-4F5E-8BAC-85B4514766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9521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D4007-09B8-48B6-A425-CC97A8AB56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49D4B-831E-4561-9CF8-5422142A2A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740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3DDAF-8FD7-4D73-A06D-2944449444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D8FFF-377D-4975-B7E2-31E0C7E3E0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963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B9F3-5BB4-4651-ACCD-D70373062E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272FC-8FF9-45BF-AA6D-C5CA33441B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9202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52F5A-EDDA-4CB8-B9FE-823AD7D52C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056AF-8548-43AD-B8F4-B7CC597D0C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72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11B6-F500-4C69-90C5-A08437E02FBB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C9BA2-C93C-446F-883F-AB6D33E5D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C758D-BDEF-420B-8BF4-53D565185C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F395F-46B1-408B-94A0-C3EF15E4B2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7371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E171B-1740-4E08-92D5-5D64B885F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D5909-A960-4F43-A5E9-817AFF2D3FD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532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FAAD-0799-4AD7-BF0B-BC26F5F200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F754F-6B2A-47F1-8124-57F6C6E621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127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15EB8-7D5A-4636-90AC-67D846951F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38EEB-0369-4EE9-BEC2-C44D11562E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28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D3A0-41DA-4D98-907D-02B6A14985EC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B6D9C-B028-4751-9699-88D777B8B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0E155-8E84-410A-B39D-CCD8B5C859F0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073A4-626F-4D96-B06A-26558B96D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4108B-A4B8-4710-BB8D-637576F279D2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E689A-BC40-45A7-8E98-955BDA884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7DF54-8D97-45DA-94CC-9201A5900CEF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F992-57BC-4AD1-8450-DD0D84B6D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D076E-8A84-491E-A1B4-8C8E5F24B2F4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448B6-06EE-4D85-98F0-A5F30F70D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0B63-5E10-4490-96B3-AF886F72CF24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B571F-4C13-46F0-AE85-2F7CEC7F0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8B80D8-B73E-4408-ABDD-EF79407D5BEE}" type="datetimeFigureOut">
              <a:rPr lang="ru-RU"/>
              <a:pPr>
                <a:defRPr/>
              </a:pPr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A3F51D-5079-43A4-B89E-49E498DBB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8B80D8-B73E-4408-ABDD-EF79407D5B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A3F51D-5079-43A4-B89E-49E498DBB1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6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3D2952-5AA2-468C-A99E-11821A8D8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D170A0-42A4-4F46-91A0-1ECF1DB7A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9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4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8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9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1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Relationship Id="rId5" Type="http://schemas.microsoft.com/office/2007/relationships/hdphoto" Target="../media/hdphoto11.wdp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/>
          <p:cNvPicPr>
            <a:picLocks noChangeAspect="1" noChangeArrowheads="1"/>
          </p:cNvPicPr>
          <p:nvPr/>
        </p:nvPicPr>
        <p:blipFill>
          <a:blip r:embed="rId2"/>
          <a:srcRect r="48029" b="388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3131840" y="692696"/>
            <a:ext cx="4824536" cy="532710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FadeLeft">
              <a:avLst>
                <a:gd name="adj" fmla="val 23797"/>
              </a:avLst>
            </a:prstTxWarp>
          </a:bodyPr>
          <a:lstStyle/>
          <a:p>
            <a:pPr algn="ctr"/>
            <a:r>
              <a:rPr lang="ru-RU" sz="3600" b="1" kern="10" dirty="0" smtClean="0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rgbClr val="9400ED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ПРОЩАЙ </a:t>
            </a:r>
          </a:p>
          <a:p>
            <a:pPr algn="ctr"/>
            <a:r>
              <a:rPr lang="ru-RU" sz="3600" b="1" kern="10" dirty="0" smtClean="0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rgbClr val="9400ED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НАЧАЛЬНАЯ</a:t>
            </a:r>
          </a:p>
          <a:p>
            <a:pPr algn="ctr"/>
            <a:r>
              <a:rPr lang="ru-RU" sz="3600" b="1" kern="10" dirty="0" smtClean="0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rgbClr val="9400ED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ШКОЛА</a:t>
            </a:r>
            <a:endParaRPr lang="ru-RU" sz="3600" b="1" kern="10" dirty="0"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7" dist="17961" dir="2700000">
                  <a:srgbClr val="9400ED">
                    <a:gamma/>
                    <a:shade val="60000"/>
                    <a:invGamma/>
                  </a:srgbClr>
                </a:prstShdw>
              </a:effectLst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4293096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Подготовили и провели</a:t>
            </a:r>
            <a:endParaRPr lang="ru-RU" dirty="0"/>
          </a:p>
          <a:p>
            <a:r>
              <a:rPr lang="ru-RU" b="1" dirty="0"/>
              <a:t>учителя начальных </a:t>
            </a:r>
            <a:r>
              <a:rPr lang="ru-RU" b="1" dirty="0" smtClean="0"/>
              <a:t>классов</a:t>
            </a:r>
          </a:p>
          <a:p>
            <a:r>
              <a:rPr lang="ru-RU" b="1" smtClean="0"/>
              <a:t>МОУ Дергаевская СОШ № 23</a:t>
            </a:r>
            <a:endParaRPr lang="ru-RU" dirty="0"/>
          </a:p>
          <a:p>
            <a:r>
              <a:rPr lang="ru-RU" b="1" dirty="0"/>
              <a:t>Ермакова Ю.А., Ануфриева И.В., Шишкова М.Н.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19872" y="601980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23.05.2014г.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bg1">
                <a:lumMod val="95000"/>
              </a:schemeClr>
            </a:gs>
            <a:gs pos="100000">
              <a:srgbClr val="FFFF5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лассный уголок\картинки на школьныю тему\школа\ученик учитель\001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176" y="2132856"/>
            <a:ext cx="76200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nterwebdohod.ru/1sentyabrya/1sentyabrya_08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731" y="404664"/>
            <a:ext cx="851838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38078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классный уголок\картинки на школьныю тему\школа\ученик учитель\2232642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548680"/>
            <a:ext cx="5904656" cy="591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1884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классный уголок\картинки на школьныю тему\школа\ученик учитель\4411452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7980" y="548680"/>
            <a:ext cx="5980364" cy="597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331614"/>
      </p:ext>
    </p:ext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:\ФОТО\Дергаевская\23school_buil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0244" cy="678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62813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F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899592" y="491837"/>
            <a:ext cx="6592788" cy="142499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28570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МУЗЫКА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5122" name="Picture 2" descr="http://img01.chitalnya.ru/upload2/272/742336576338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082" y="2204864"/>
            <a:ext cx="830512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31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D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467544" y="219076"/>
            <a:ext cx="8392988" cy="134247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ИЗОБРАЗИТЕЛЬНОЕ    ИСКУССТВО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6148" name="Picture 4" descr="http://3.bp.blogspot.com/-c2eSAHG2IcQ/UyMuRJa6v2I/AAAAAAAAAd0/IZvtSt0Xwjs/s1600/916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4961756" cy="538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32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467544" y="260648"/>
            <a:ext cx="8104956" cy="122413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ФИЗКУЛЬТУРА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7170" name="Picture 2" descr="http://zanimatika.narod.ru/Fizra_detsa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628799"/>
            <a:ext cx="6840760" cy="4839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87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ch821.mskobr.ru/files/images/%D0%BE%D1%80%D0%BA%D1%81%D1%8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826805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290575" y="548680"/>
            <a:ext cx="5256584" cy="151216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ОРКСЭ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1519615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755576" y="214313"/>
            <a:ext cx="7816924" cy="148649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АНГЛИЙСКИЙ ЯЗЫК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6150" name="Picture 6" descr="http://english-guide.ru/wp-content/uploads/2010/12/kak-osvoit-texnicheskij-anglijskij-yazyk-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02"/>
          <a:stretch/>
        </p:blipFill>
        <p:spPr bwMode="auto">
          <a:xfrm>
            <a:off x="3563888" y="4653136"/>
            <a:ext cx="2137025" cy="19489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ostrov-sad.ru/images/center/englisc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606216"/>
            <a:ext cx="6156817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02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21000">
              <a:srgbClr val="00CCCC"/>
            </a:gs>
            <a:gs pos="42000">
              <a:srgbClr val="9999FF"/>
            </a:gs>
            <a:gs pos="64000">
              <a:srgbClr val="2E6792"/>
            </a:gs>
            <a:gs pos="83000">
              <a:srgbClr val="3A9EE2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>
            <a:off x="0" y="476672"/>
            <a:ext cx="8999984" cy="46085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959"/>
                <a:gd name="adj2" fmla="val -676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МЫ  ОТ  ДУШИ</a:t>
            </a:r>
          </a:p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БЛАГОДАРИМ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00B0F0">
                    <a:alpha val="79999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  <p:pic>
        <p:nvPicPr>
          <p:cNvPr id="4098" name="Picture 2" descr="http://muzotkrytka.narod.ru/animashki/bukety/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03934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3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ФОТО\Дергаевская\школа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052936" cy="457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16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018.radikal.ru/i519/1202/37/e5a8becbf9e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027"/>
            <a:ext cx="9144000" cy="680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nkazanishe01.dagschool.com/_http_schools/1711/nkazanishe01/admin/ckfinder/core/connector/php/connector.phpfck_user_files/images/m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10" y="836712"/>
            <a:ext cx="7726847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4692" y="551289"/>
            <a:ext cx="651395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ЗАМЕСТИТЕЛЬ ДИРЕКТОРА ПО ВОСПИТАТЕЛЬНОЙ РАБОТЕ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35434918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3.goodfon.ru/image/351985-1920x12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pampetty.com/p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450685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551288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ЗАМЕСТИТЕЛЬ ДИРЕКТОРА </a:t>
            </a:r>
          </a:p>
          <a:p>
            <a:pPr algn="ctr"/>
            <a:r>
              <a:rPr lang="ru-RU" sz="6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по АХЧ</a:t>
            </a:r>
            <a:endParaRPr lang="ru-RU" sz="66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12032356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755576" y="548680"/>
            <a:ext cx="7632848" cy="151216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БИБЛИОТЕКАРЬ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4340" name="Picture 4" descr="http://dutsadok.com.ua/clipart/ljudi/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25085"/>
            <a:ext cx="7958658" cy="59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45410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7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755576" y="548680"/>
            <a:ext cx="7632848" cy="151216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РАБОТНИКИ СТОЛОВОЙ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5365" name="Picture 5" descr="http://detsad114.ucoz.ru/_pu/1/360078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043758"/>
            <a:ext cx="4286250" cy="4476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63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C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kpravda.com/wp-content/uploads/2012/06/d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61" y="2604497"/>
            <a:ext cx="3099451" cy="398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1349798" y="142820"/>
            <a:ext cx="5827014" cy="170200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МЕДИЦИНСКИЙ  РАБОТНИК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6386" name="Picture 2" descr="http://www.cheb-cgb.med.cap.ru/Imaging/events/322/160296/250/src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361" y="1538974"/>
            <a:ext cx="3173338" cy="505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60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539552" y="171848"/>
            <a:ext cx="8352928" cy="138494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ТЕХНИЧЕСКИЙ ПЕРСОНАЛ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7410" name="Picture 2" descr="D:\Сайты\ДЛЯ МОЕГО САЙТЫ\картинки\суббот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060847"/>
            <a:ext cx="4464496" cy="3918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1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9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пасибо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5582" y="3546828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3347864" y="2492896"/>
            <a:ext cx="5269108" cy="105393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ОХРАНА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845" y="846212"/>
            <a:ext cx="2328411" cy="49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2827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686875" y="332656"/>
            <a:ext cx="6552728" cy="151216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ФОТОГРАФ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026" name="Picture 2" descr="http://3.bp.blogspot.com/-QWUWYm8-qh8/TqKXwlaPkmI/AAAAAAAAAUc/_P6wMoVTBd4/s1600/Fotograf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39" y="1844824"/>
            <a:ext cx="3771363" cy="459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90683"/>
      </p:ext>
    </p:extLst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ool-pictures.su/_ph/29/2/61584439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060848"/>
            <a:ext cx="4896544" cy="441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img01.chitalnya.ru/upload2/393/18931786250323056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3" y="-387425"/>
            <a:ext cx="6600732" cy="396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95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ermakova76.ucoz.ru/pedagogi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4078" y="-8040"/>
            <a:ext cx="6732067" cy="686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92767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36000">
              <a:srgbClr val="FAC77D"/>
            </a:gs>
            <a:gs pos="70000">
              <a:srgbClr val="FBA97D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 rot="20959105">
            <a:off x="261531" y="737730"/>
            <a:ext cx="7982448" cy="40362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8617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ВЫПУСКНОЙ - 2014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2052" name="Picture 4" descr="http://school13y.klasna.com/uploads/editor/592/73593/sitepage_80/kolokolchik_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98204">
            <a:off x="4971361" y="2953674"/>
            <a:ext cx="2838077" cy="338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78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i-web.ru/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813882"/>
            <a:ext cx="17526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2352" y="1700808"/>
            <a:ext cx="8280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83159" y="751621"/>
            <a:ext cx="82809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</a:t>
            </a:r>
          </a:p>
          <a:p>
            <a:pPr algn="ctr"/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</a:t>
            </a:r>
          </a:p>
          <a:p>
            <a:pPr algn="ctr"/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</a:t>
            </a:r>
          </a:p>
          <a:p>
            <a:pPr algn="ctr"/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  <a:p>
            <a:pPr algn="ctr"/>
            <a:r>
              <a:rPr lang="ru-RU" sz="7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</p:txBody>
      </p:sp>
      <p:pic>
        <p:nvPicPr>
          <p:cNvPr id="2" name="Picture 4" descr="Рамка с цветами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77180" y="629159"/>
            <a:ext cx="6851247" cy="559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1920" y="227687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70170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24440" y="1196752"/>
            <a:ext cx="8280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25021" y="692696"/>
            <a:ext cx="82809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</a:t>
            </a:r>
          </a:p>
          <a:p>
            <a:pPr algn="ctr"/>
            <a:r>
              <a:rPr lang="ru-RU" sz="7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</a:t>
            </a:r>
          </a:p>
          <a:p>
            <a:pPr algn="ctr"/>
            <a:r>
              <a:rPr lang="ru-RU" sz="7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</a:t>
            </a:r>
          </a:p>
          <a:p>
            <a:pPr algn="ctr"/>
            <a:r>
              <a:rPr lang="ru-RU" sz="7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  <a:p>
            <a:pPr algn="ctr"/>
            <a:r>
              <a:rPr lang="ru-RU" sz="7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</p:txBody>
      </p:sp>
      <p:pic>
        <p:nvPicPr>
          <p:cNvPr id="3082" name="Picture 10" descr="http://pictures.ucoz.ru/_ph/3/2/514603709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2875" y="2674080"/>
            <a:ext cx="2322587" cy="232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амка с розами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570147"/>
            <a:ext cx="4848473" cy="581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51920" y="227687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49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 (406x442, 181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4799121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99104" y="545772"/>
            <a:ext cx="82809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0" b="1" dirty="0" smtClean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</a:t>
            </a:r>
          </a:p>
          <a:p>
            <a:pPr algn="ctr"/>
            <a:r>
              <a:rPr lang="ru-RU" sz="7000" b="1" dirty="0" smtClean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</a:t>
            </a:r>
          </a:p>
          <a:p>
            <a:pPr algn="ctr"/>
            <a:r>
              <a:rPr lang="ru-RU" sz="7000" b="1" dirty="0" smtClean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</a:t>
            </a:r>
          </a:p>
          <a:p>
            <a:pPr algn="ctr"/>
            <a:r>
              <a:rPr lang="ru-RU" sz="7000" b="1" dirty="0" smtClean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  <a:p>
            <a:pPr algn="ctr"/>
            <a:r>
              <a:rPr lang="ru-RU" sz="7000" b="1" dirty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0890" y="1741551"/>
            <a:ext cx="8280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0" b="1" dirty="0">
                <a:solidFill>
                  <a:srgbClr val="EAB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</a:p>
        </p:txBody>
      </p:sp>
      <p:pic>
        <p:nvPicPr>
          <p:cNvPr id="23554" name="Picture 2" descr="http://stat18.privet.ru/lr/0a184d2de3a408743b08e706496307b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3237135"/>
            <a:ext cx="2710929" cy="271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51920" y="227687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17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58227" y="268261"/>
            <a:ext cx="11521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Н</a:t>
            </a:r>
          </a:p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А</a:t>
            </a:r>
          </a:p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Ш</a:t>
            </a:r>
          </a:p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И</a:t>
            </a:r>
            <a:endParaRPr lang="ru-RU" sz="4400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9827308">
            <a:off x="-164780" y="4246384"/>
            <a:ext cx="3877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ЛЮБИМЫЕ</a:t>
            </a:r>
            <a:endParaRPr lang="ru-RU" sz="4400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806845">
            <a:off x="5824435" y="4246384"/>
            <a:ext cx="34510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УЧИТЕЛЯ</a:t>
            </a:r>
            <a:endParaRPr lang="ru-RU" sz="4400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4215" y="371703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УЧИТЕЛЕЙ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70285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8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upertosty.ru/images/cards/den_uchitelya_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344" y="980728"/>
            <a:ext cx="7921096" cy="5275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23623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studlife.kz/di-JB0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01" y="1196752"/>
            <a:ext cx="8064896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5517232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БУДЬ ЧЕЛОВЕКОМ!!!</a:t>
            </a:r>
            <a:endParaRPr lang="ru-RU" sz="4400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0648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САМОЕ ГЛАВНОЕ</a:t>
            </a:r>
            <a:endParaRPr lang="ru-RU" sz="4400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77968919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9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2.bp.blogspot.com/-hO3endfBmEw/T1xdTjQ_CrI/AAAAAAAADlA/Q9XGu7zbNmg/s1600/%D0%9A%D0%BE%D0%BF%D0%B8%D1%8F%2B89691de0b2c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7228" y="2060734"/>
            <a:ext cx="7560840" cy="443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gif-ko.ru/spasibo/spasibo2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6120680" cy="236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file.mobilmusic.ru/9e/3e/98/6461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375209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file.mobilmusic.ru/9e/3e/98/6461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7706" y="1484784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5108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gifr.ru/data/temp/44203313786d52f5618b2c798f7c5f1a.gif?5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480720" cy="155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01.chitalnya.ru/upload2/574/21772799268364905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9896" y="2132856"/>
            <a:ext cx="601216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40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ФОТО\Дергаевская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802" y="692696"/>
            <a:ext cx="2337048" cy="3155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G:\ФОТО\Дергаевская\школа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04664"/>
            <a:ext cx="2865512" cy="4298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metodkniga.belkniga.by/img_otk_pz/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4461146"/>
            <a:ext cx="6355386" cy="203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4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9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sk50.ru/wp-content/uploads/2010/03/sova-1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2940033" cy="42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gifr.ru/data/temp/98503110162a80f543e44e7fa7a4d5db.gif?6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3389387" cy="274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87097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21000">
              <a:srgbClr val="00CCCC"/>
            </a:gs>
            <a:gs pos="42000">
              <a:srgbClr val="9999FF"/>
            </a:gs>
            <a:gs pos="64000">
              <a:srgbClr val="2E6792"/>
            </a:gs>
            <a:gs pos="83000">
              <a:srgbClr val="3A9EE2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ФОТО\Дергаевская\23school_buil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7056784" cy="525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72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785813" y="214313"/>
            <a:ext cx="7786687" cy="26431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КЛЯТВА </a:t>
            </a:r>
          </a:p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ПЯТИКЛАССНИКА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10243" name="Picture 3" descr="H:\классный уголок\картинки на школьныю тему\школа\ученик учитель\ludi-clipart-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8814" y="2811939"/>
            <a:ext cx="3903465" cy="395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90733"/>
      </p:ext>
    </p:extLst>
  </p:cSld>
  <p:clrMapOvr>
    <a:masterClrMapping/>
  </p:clrMapOvr>
  <p:transition>
    <p:wedg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C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u.jimdo.com/www300/o/s7bb01a28614b44c0/img/i68c9dd35b5129f8c/1390817777/std/imag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24" t="8278" r="12482" b="8012"/>
          <a:stretch/>
        </p:blipFill>
        <p:spPr bwMode="auto">
          <a:xfrm>
            <a:off x="655092" y="1381962"/>
            <a:ext cx="7877347" cy="407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10979"/>
      </p:ext>
    </p:extLst>
  </p:cSld>
  <p:clrMapOvr>
    <a:masterClrMapping/>
  </p:clrMapOvr>
  <p:transition>
    <p:wedg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6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WordArt 5"/>
          <p:cNvSpPr>
            <a:spLocks noChangeArrowheads="1" noChangeShapeType="1" noTextEdit="1"/>
          </p:cNvSpPr>
          <p:nvPr/>
        </p:nvSpPr>
        <p:spPr bwMode="auto">
          <a:xfrm>
            <a:off x="785813" y="214313"/>
            <a:ext cx="7786687" cy="26431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ПРОЩАЙ, НАЧАЛЬНАЯ ШКОЛА!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37891" name="WordArt 8"/>
          <p:cNvSpPr>
            <a:spLocks noChangeArrowheads="1" noChangeShapeType="1" noTextEdit="1"/>
          </p:cNvSpPr>
          <p:nvPr/>
        </p:nvSpPr>
        <p:spPr bwMode="auto">
          <a:xfrm>
            <a:off x="3143250" y="2643188"/>
            <a:ext cx="5715000" cy="3429000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  <a:scene3d>
              <a:camera prst="legacyPerspectiveBottom"/>
              <a:lightRig rig="legacyHarsh3" dir="l"/>
            </a:scene3d>
            <a:sp3d extrusionH="887400" prstMaterial="legacyMatte">
              <a:extrusionClr>
                <a:srgbClr val="007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Здравствуй ,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 5 класс!</a:t>
            </a:r>
          </a:p>
        </p:txBody>
      </p:sp>
      <p:pic>
        <p:nvPicPr>
          <p:cNvPr id="37892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8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life-school.ucoz.ru/img/obyavleniya/vypusknoj2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92" y="78329"/>
            <a:ext cx="8541532" cy="603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3853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http://bestgif.su/_ph/43/2/528547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7920880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Источники </a:t>
            </a:r>
            <a:r>
              <a:rPr lang="ru-RU" sz="3200" b="1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ресурсов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www.veselo37.ru/discr.php?id=775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колокольчик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http://nach-klass.blogspot.ru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маленькая страна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arh-sad173.ru/teachers/first_grade.php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мальчик и девочка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segalega.ucoz.ru/news/kartinki_dlja_detej_risunki_illjustracii_detskie_kartinki_chast_2/2011-03-29-183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ДЕТИ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http://alfaday.net/tags/%F1%EA%F0%E8%EF%E8%F7%ED%FB%E9+%EA%EB%FE%F7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ноты</a:t>
            </a:r>
            <a:endParaRPr lang="ru-RU" sz="1400" dirty="0" smtClean="0">
              <a:gradFill>
                <a:gsLst>
                  <a:gs pos="0">
                    <a:sysClr val="windowText" lastClr="000000"/>
                  </a:gs>
                  <a:gs pos="4000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dutsadok.com.ua/publ/ljudi/malchik_risuet_na_molberte_khudozhnik/1-1-0-151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Мальчик-художник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clipday.ru/vektornyy-klipart/4591-deti-i-sport.html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Физкультура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http://sch821.mskobr.ru/obrazovanie/orkse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ОРКСЭ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www.hit-files.info/design/clipart/911-bukvy-angliyskogo-alfavita-dlya-fotoshopa-veselyy-alfavit.html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Английский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dutsadok.com.ua/publ/ljudi/deti_chitajut_knigi/1-1-0-38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Библиотекарь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zheldor-detklinika.ru/disposal.html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Медработники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halbstadt.info/node/124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техперсонал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www.fl.ru/users/sir/viewproj.php?prjid=3706799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Охранник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www.liveinternet.ru/community/picsearch/post173485449/comments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Фотограф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http://ermakova76.ucoz.ru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Учитель и дети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www.supertosty.ru/cards/den_uchitelya/den_uchitelya_08_jpg.html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Спасибо учителям</a:t>
            </a:r>
          </a:p>
          <a:p>
            <a:r>
              <a:rPr lang="en-US" sz="1400" dirty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www.yarfoto.ru/V-school.html</a:t>
            </a:r>
            <a:r>
              <a:rPr lang="ru-RU" sz="1400" dirty="0" smtClean="0">
                <a:gradFill>
                  <a:gsLst>
                    <a:gs pos="0">
                      <a:sysClr val="windowText" lastClr="000000"/>
                    </a:gs>
                    <a:gs pos="4000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Сова</a:t>
            </a:r>
            <a:endParaRPr lang="ru-RU" sz="1400" dirty="0" smtClean="0">
              <a:gradFill>
                <a:gsLst>
                  <a:gs pos="0">
                    <a:sysClr val="windowText" lastClr="000000"/>
                  </a:gs>
                  <a:gs pos="4000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 smtClean="0">
              <a:gradFill>
                <a:gsLst>
                  <a:gs pos="0">
                    <a:sysClr val="windowText" lastClr="000000"/>
                  </a:gs>
                  <a:gs pos="4000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  <a:p>
            <a:pPr algn="ctr"/>
            <a:endParaRPr lang="ru-RU" sz="1400" b="1" dirty="0" smtClean="0">
              <a:gradFill>
                <a:gsLst>
                  <a:gs pos="0">
                    <a:sysClr val="windowText" lastClr="000000"/>
                  </a:gs>
                  <a:gs pos="4000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53082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4.bp.blogspot.com/-cm7qXRim9c0/UxNIhShRaQI/AAAAAAAAIbo/5UcL4Pox_RA/s1600/%25D0%25A0%25D0%25B8%25D1%2581%25D1%2583%25D0%25BD%25D0%25BE%25D0%25BA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25250">
            <a:off x="394965" y="738366"/>
            <a:ext cx="8424936" cy="163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:\ФОТО\Дергаевская\23school_buil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2679406"/>
            <a:ext cx="4968552" cy="369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362331"/>
      </p:ext>
    </p:ext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C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happyschool.ru/img/shkola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396908" cy="4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915259"/>
      </p:ext>
    </p:ext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019BD7"/>
            </a:gs>
            <a:gs pos="24000">
              <a:srgbClr val="02AEC7"/>
            </a:gs>
            <a:gs pos="0">
              <a:srgbClr val="03D4A8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bg.ru/upload/flowers_texture7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663" y="-9079"/>
            <a:ext cx="9164663" cy="687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:\классный уголок\картинки на школьныю тему\школа\1449872-66bd30af7ab786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480" y="332656"/>
            <a:ext cx="3296765" cy="417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4692" y="551289"/>
            <a:ext cx="65139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ДИРЕКТОР ШКОЛЫ</a:t>
            </a:r>
            <a:endParaRPr lang="ru-RU" sz="80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16238991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t.gdefon.com/wallpapers_original/wallpapers/434459_cvetok_fon_makro_1680x1050_(www.GdeFon.ru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:\классный уголок\картинки на школьныю тему\школа\1254605180_school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462297"/>
            <a:ext cx="4094584" cy="395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539552" y="345269"/>
            <a:ext cx="7920880" cy="30963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96"/>
              </a:avLst>
            </a:prstTxWarp>
          </a:bodyPr>
          <a:lstStyle/>
          <a:p>
            <a:pPr algn="ctr"/>
            <a:r>
              <a:rPr lang="ru-RU" sz="1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ЗАМЕСТИТЕЛЬ ДИРЕКТОРА </a:t>
            </a:r>
          </a:p>
          <a:p>
            <a:pPr algn="ctr"/>
            <a:r>
              <a:rPr lang="ru-RU" sz="1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по УЧЕБНОЙ ЧАСТИ</a:t>
            </a:r>
          </a:p>
        </p:txBody>
      </p:sp>
    </p:spTree>
    <p:extLst>
      <p:ext uri="{BB962C8B-B14F-4D97-AF65-F5344CB8AC3E}">
        <p14:creationId xmlns:p14="http://schemas.microsoft.com/office/powerpoint/2010/main" val="11662818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skrabinskaya.files.wordpress.com/2013/01/5f8350820dd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539" y="764704"/>
            <a:ext cx="7719979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710127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</TotalTime>
  <Words>213</Words>
  <Application>Microsoft Office PowerPoint</Application>
  <PresentationFormat>Экран (4:3)</PresentationFormat>
  <Paragraphs>87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45</vt:i4>
      </vt:variant>
    </vt:vector>
  </HeadingPairs>
  <TitlesOfParts>
    <vt:vector size="48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Анюта</dc:creator>
  <cp:lastModifiedBy>Юлия</cp:lastModifiedBy>
  <cp:revision>158</cp:revision>
  <dcterms:modified xsi:type="dcterms:W3CDTF">2014-06-26T21:47:35Z</dcterms:modified>
</cp:coreProperties>
</file>