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68" r:id="rId4"/>
    <p:sldId id="283" r:id="rId5"/>
    <p:sldId id="269" r:id="rId6"/>
    <p:sldId id="287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80" r:id="rId16"/>
    <p:sldId id="281" r:id="rId17"/>
    <p:sldId id="288" r:id="rId18"/>
    <p:sldId id="282" r:id="rId19"/>
    <p:sldId id="275" r:id="rId20"/>
    <p:sldId id="284" r:id="rId21"/>
    <p:sldId id="286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30086"/>
    <a:srgbClr val="006600"/>
    <a:srgbClr val="F983BE"/>
    <a:srgbClr val="663300"/>
    <a:srgbClr val="1F1F1F"/>
    <a:srgbClr val="FF66CC"/>
    <a:srgbClr val="2E2E2E"/>
    <a:srgbClr val="282828"/>
    <a:srgbClr val="8A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45" d="100"/>
          <a:sy n="45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1A5C5-3E81-4BF1-941A-0FAFE2187784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ECDC-C6EF-4FDE-9993-A235D50AB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21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F3455-C12F-48DD-A235-5CB9D403F4D2}" type="datetimeFigureOut">
              <a:rPr lang="ru-RU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A49223-2735-41D8-A52B-427AEA50B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0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31C7-CE9C-4BE8-AAD0-776FD60BFA36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0AA1-25D0-49C7-9576-A958918B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1BA-2A5F-4693-863D-4D75B21A2C34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3EBC-9574-4A4A-92CA-FFA8178BF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95EB-BACB-4AE0-B01F-2E7680F0F55E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EE2F-FA27-4B23-B847-8353D3684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8D20-BAA5-473B-8C80-CBB26F6D20F6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A4C5-CD53-4CF0-905F-A060A91F6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EC81-C9C2-455C-93EB-91C4EF39B6D4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64C3-5382-41E9-826B-F2DF4CEAA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9F22-70C6-412C-B4EA-25D1DB9D1EC0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E655-84B6-4A81-ABD3-4796C11AE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2169-5033-423D-9DF7-02197DABBA64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B9A4-FA91-49AB-80B4-024414F5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EF27-7C65-4F55-B6EE-66C586018E8B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B5F6-3902-49DF-A048-5D1B1BD17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5202-1092-493B-B9B2-E06894B77083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0074-5333-4C38-8A7C-644F76EB0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EF41-9384-44EF-889C-54E53684763D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2F6B-748A-403C-9461-F6128ACD6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9799-D8DA-4F30-BB29-215A006E1541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FFB-545A-4CF7-9177-C00D2A0A3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9F961-B48F-4A92-9806-77E7EFC77E99}" type="datetime1">
              <a:rPr lang="ru-RU" smtClean="0"/>
              <a:pPr>
                <a:defRPr/>
              </a:pPr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EDEA6-2D40-49C3-8B23-A7B1B217A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0365" y="3796391"/>
            <a:ext cx="7087094" cy="2629680"/>
          </a:xfrm>
        </p:spPr>
        <p:txBody>
          <a:bodyPr rtlCol="0">
            <a:normAutofit fontScale="90000"/>
          </a:bodyPr>
          <a:lstStyle/>
          <a:p>
            <a:r>
              <a:rPr lang="ru-RU" sz="67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effectLst/>
                <a:latin typeface="Arial Black"/>
              </a:rPr>
              <a:t>СПАСИБО, </a:t>
            </a:r>
            <a:r>
              <a:rPr lang="ru-RU" sz="6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latin typeface="Arial Black"/>
              </a:rPr>
              <a:t>КНИГА ПЕРВАЯ МОЯ</a:t>
            </a:r>
            <a:r>
              <a:rPr lang="ru-RU" sz="67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effectLst/>
                <a:latin typeface="Arial Black"/>
              </a:rPr>
              <a:t>!</a:t>
            </a:r>
            <a:endParaRPr lang="ru-RU" sz="67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386822" y="-1297114"/>
            <a:ext cx="382805" cy="89229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211947">
            <a:off x="2275840" y="2980783"/>
            <a:ext cx="109837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0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146029" y="4708865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0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155153">
            <a:off x="5368942" y="357235"/>
            <a:ext cx="110639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0664953">
            <a:off x="928442" y="4282191"/>
            <a:ext cx="110639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1501306" y="3477686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0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341217">
            <a:off x="3685306" y="1564056"/>
            <a:ext cx="134363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0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0170411">
            <a:off x="3002785" y="2304929"/>
            <a:ext cx="1040670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0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0083631">
            <a:off x="4681125" y="637785"/>
            <a:ext cx="98777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34" y="0"/>
            <a:ext cx="3869745" cy="26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 rot="19657587">
            <a:off x="6041635" y="-315853"/>
            <a:ext cx="1436688" cy="16312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0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УКАРЬ\Презентация\музыка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25" y="188640"/>
            <a:ext cx="3326825" cy="33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БУКАРЬ\Презентация\Музыкай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188640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4591">
            <a:off x="162743" y="1907495"/>
            <a:ext cx="8229600" cy="1143000"/>
          </a:xfrm>
        </p:spPr>
        <p:txBody>
          <a:bodyPr/>
          <a:lstStyle/>
          <a:p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СТРАНА </a:t>
            </a: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МУЗЫКИ</a:t>
            </a:r>
            <a:endParaRPr lang="ru-RU" sz="6000" dirty="0">
              <a:solidFill>
                <a:srgbClr val="CC00CC"/>
              </a:solidFill>
            </a:endParaRPr>
          </a:p>
        </p:txBody>
      </p:sp>
      <p:pic>
        <p:nvPicPr>
          <p:cNvPr id="5126" name="Picture 6" descr="E:\БУКАРЬ\Презентация\музыка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8107"/>
            <a:ext cx="4752528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39" y="3537033"/>
            <a:ext cx="3296411" cy="306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УКАРЬ\Презентация\бурати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92696"/>
            <a:ext cx="5328593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latin typeface="Arial Black"/>
              </a:rPr>
              <a:t>Избушка и Баба Яга</a:t>
            </a:r>
            <a:endParaRPr lang="ru-RU" sz="5400" dirty="0"/>
          </a:p>
        </p:txBody>
      </p:sp>
      <p:pic>
        <p:nvPicPr>
          <p:cNvPr id="1027" name="Picture 3" descr="H:\БУКВАРЬ\Презентация\ле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5246" y="2492896"/>
            <a:ext cx="4752528" cy="2397537"/>
          </a:xfrm>
        </p:spPr>
        <p:txBody>
          <a:bodyPr/>
          <a:lstStyle/>
          <a:p>
            <a:r>
              <a:rPr lang="ru-RU" sz="5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СНЕЖНАЯ ПРИНЦЕССА</a:t>
            </a:r>
            <a:endParaRPr lang="ru-RU" sz="5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0837"/>
            <a:ext cx="4539580" cy="61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45246" y="2492896"/>
            <a:ext cx="4752528" cy="2397537"/>
          </a:xfrm>
        </p:spPr>
        <p:txBody>
          <a:bodyPr/>
          <a:lstStyle/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КРАСНАЯ КЕПОЧКА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7" y="188640"/>
            <a:ext cx="4997355" cy="635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5040560" cy="3096344"/>
          </a:xfrm>
        </p:spPr>
        <p:txBody>
          <a:bodyPr/>
          <a:lstStyle/>
          <a:p>
            <a:r>
              <a:rPr lang="ru-RU" sz="5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Arial Black"/>
              </a:rPr>
              <a:t>ГАДКИЙ ЦЫПЛЕНОК</a:t>
            </a:r>
            <a:endParaRPr lang="ru-RU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028"/>
            <a:ext cx="4968552" cy="66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339751" y="1196752"/>
            <a:ext cx="4176465" cy="4752527"/>
          </a:xfrm>
        </p:spPr>
        <p:txBody>
          <a:bodyPr/>
          <a:lstStyle/>
          <a:p>
            <a:r>
              <a:rPr lang="ru-RU" sz="55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latin typeface="Arial Black"/>
              </a:rPr>
              <a:t>СКАЗКА О РЫБАКЕ И РЫБАЧКЕ</a:t>
            </a:r>
            <a:endParaRPr lang="ru-RU" sz="5500" dirty="0"/>
          </a:p>
        </p:txBody>
      </p:sp>
      <p:pic>
        <p:nvPicPr>
          <p:cNvPr id="6147" name="Picture 3" descr="E:\БУКАРЬ\Презентация\Картинки\Рыба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6834"/>
            <a:ext cx="4495705" cy="61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Black"/>
              </a:rPr>
              <a:t>Избушка и Баба Яга</a:t>
            </a:r>
            <a:endParaRPr lang="ru-RU" sz="5400" dirty="0">
              <a:solidFill>
                <a:srgbClr val="006600"/>
              </a:solidFill>
            </a:endParaRPr>
          </a:p>
        </p:txBody>
      </p:sp>
      <p:pic>
        <p:nvPicPr>
          <p:cNvPr id="1027" name="Picture 3" descr="H:\БУКВАРЬ\Презентация\ле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4462"/>
            <a:ext cx="5219625" cy="67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944"/>
            <a:ext cx="8589640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ЦАРТСВО  ДЕДА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:\БУКАРЬ\Презентация\Картинки\букв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7250"/>
            <a:ext cx="8064896" cy="52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2827383" y="980728"/>
            <a:ext cx="3456384" cy="2659569"/>
          </a:xfrm>
          <a:prstGeom prst="star5">
            <a:avLst>
              <a:gd name="adj" fmla="val 23007"/>
              <a:gd name="hf" fmla="val 105146"/>
              <a:gd name="vf" fmla="val 110557"/>
            </a:avLst>
          </a:prstGeom>
          <a:solidFill>
            <a:srgbClr val="FF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1А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86828" y="0"/>
            <a:ext cx="3405052" cy="2952328"/>
          </a:xfrm>
          <a:prstGeom prst="star5">
            <a:avLst>
              <a:gd name="adj" fmla="val 22355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1В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863472" y="3807769"/>
            <a:ext cx="3442455" cy="2661688"/>
          </a:xfrm>
          <a:prstGeom prst="star5">
            <a:avLst>
              <a:gd name="adj" fmla="val 22355"/>
              <a:gd name="hf" fmla="val 105146"/>
              <a:gd name="vf" fmla="val 110557"/>
            </a:avLst>
          </a:prstGeom>
          <a:solidFill>
            <a:srgbClr val="7030A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rgbClr val="8A64B4"/>
                </a:solidFill>
                <a:latin typeface="Arial Black" pitchFamily="34" charset="0"/>
              </a:rPr>
              <a:t>1Е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rgbClr val="8A64B4"/>
              </a:solidFill>
              <a:latin typeface="Arial Black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850031" y="3267305"/>
            <a:ext cx="3151927" cy="2679367"/>
          </a:xfrm>
          <a:prstGeom prst="star5">
            <a:avLst>
              <a:gd name="adj" fmla="val 22355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1Г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5724127" y="77201"/>
            <a:ext cx="3381003" cy="2669023"/>
          </a:xfrm>
          <a:prstGeom prst="star5">
            <a:avLst>
              <a:gd name="adj" fmla="val 22355"/>
              <a:gd name="hf" fmla="val 105146"/>
              <a:gd name="vf" fmla="val 110557"/>
            </a:avLst>
          </a:prstGeom>
          <a:solidFill>
            <a:srgbClr val="92D050"/>
          </a:solidFill>
          <a:ln w="57150">
            <a:solidFill>
              <a:srgbClr val="1C6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rgbClr val="60F325"/>
                </a:solidFill>
                <a:latin typeface="Arial Black" pitchFamily="34" charset="0"/>
              </a:rPr>
              <a:t>1Б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rgbClr val="60F325"/>
              </a:solidFill>
              <a:latin typeface="Arial Black" pitchFamily="34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42906" y="3020010"/>
            <a:ext cx="3492896" cy="2926662"/>
          </a:xfrm>
          <a:prstGeom prst="star5">
            <a:avLst>
              <a:gd name="adj" fmla="val 22355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F57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1Д</a:t>
            </a:r>
            <a:endParaRPr lang="ru-RU" sz="6600" dirty="0">
              <a:ln w="57150"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44" y="2204864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12" y="405512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10" y="3298005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67" y="4365104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" y="18864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8" y="557912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1" y="4800792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0" y="4725144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D:\Мои документы-Юля\ШКОЛА\Праздники\Новый год\нг с расных странах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7201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6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3BE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 Ф А В И Т</a:t>
            </a:r>
            <a:endParaRPr lang="ru-RU" sz="7200" i="1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2565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 Ф А В И Т</a:t>
            </a:r>
            <a:endParaRPr lang="ru-RU" sz="7200" i="1" dirty="0">
              <a:solidFill>
                <a:srgbClr val="CC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523881" cy="53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0365" y="3796391"/>
            <a:ext cx="7087094" cy="2629680"/>
          </a:xfrm>
        </p:spPr>
        <p:txBody>
          <a:bodyPr rtlCol="0">
            <a:normAutofit fontScale="90000"/>
          </a:bodyPr>
          <a:lstStyle/>
          <a:p>
            <a:r>
              <a:rPr lang="ru-RU" sz="67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effectLst/>
                <a:latin typeface="Arial Black"/>
              </a:rPr>
              <a:t>СПАСИБО, </a:t>
            </a:r>
            <a:r>
              <a:rPr lang="ru-RU" sz="67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latin typeface="Arial Black"/>
              </a:rPr>
              <a:t>КНИГА ПЕРВАЯ МОЯ</a:t>
            </a:r>
            <a:r>
              <a:rPr lang="ru-RU" sz="67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effectLst/>
                <a:latin typeface="Arial Black"/>
              </a:rPr>
              <a:t>!</a:t>
            </a:r>
            <a:endParaRPr lang="ru-RU" sz="67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386822" y="-1297114"/>
            <a:ext cx="382805" cy="89229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211947">
            <a:off x="2275840" y="2980783"/>
            <a:ext cx="109837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0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146029" y="4708865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0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155153">
            <a:off x="5368942" y="357235"/>
            <a:ext cx="110639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0664953">
            <a:off x="928442" y="4282191"/>
            <a:ext cx="110639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1501306" y="3477686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0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341217">
            <a:off x="3685306" y="1564056"/>
            <a:ext cx="134363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0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0170411">
            <a:off x="3002785" y="2304929"/>
            <a:ext cx="1040670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0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0083631">
            <a:off x="4681124" y="804868"/>
            <a:ext cx="987771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34" y="0"/>
            <a:ext cx="3869745" cy="266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 rot="19657587">
            <a:off x="6041635" y="-315853"/>
            <a:ext cx="1436688" cy="16312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0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4390"/>
            <a:ext cx="8424936" cy="120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</a:br>
            <a:r>
              <a:rPr lang="ru-RU" sz="6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C6E1E"/>
                </a:solidFill>
                <a:latin typeface="Arial Black"/>
              </a:rPr>
              <a:t>НАШИ ПЕРВЫЕ КНИГИ</a:t>
            </a:r>
            <a:endParaRPr lang="ru-RU" sz="6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збука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949" y="1268760"/>
            <a:ext cx="2335513" cy="3431737"/>
          </a:xfrm>
          <a:prstGeom prst="rect">
            <a:avLst/>
          </a:prstGeom>
        </p:spPr>
      </p:pic>
      <p:pic>
        <p:nvPicPr>
          <p:cNvPr id="2050" name="Picture 2" descr="E:\БУКВАРЬ\Презентация\Агар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9" y="1268760"/>
            <a:ext cx="2468875" cy="34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азбука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743" y="3453872"/>
            <a:ext cx="2671437" cy="3404128"/>
          </a:xfrm>
          <a:prstGeom prst="rect">
            <a:avLst/>
          </a:prstGeom>
        </p:spPr>
      </p:pic>
      <p:pic>
        <p:nvPicPr>
          <p:cNvPr id="2053" name="Picture 5" descr="E:\БУКВАРЬ\Презентация\андриано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28" y="1268760"/>
            <a:ext cx="2622964" cy="34303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БУКВАРЬ\Презентация\Евфросини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59" y="3421461"/>
            <a:ext cx="2684934" cy="34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Arial Black"/>
              </a:rPr>
              <a:t>ПОЧТАЛЬОН ПЕЧКИН</a:t>
            </a:r>
            <a:endParaRPr lang="ru-RU" sz="4800" dirty="0">
              <a:solidFill>
                <a:srgbClr val="CC00CC"/>
              </a:solidFill>
            </a:endParaRPr>
          </a:p>
        </p:txBody>
      </p:sp>
      <p:pic>
        <p:nvPicPr>
          <p:cNvPr id="3074" name="Picture 2" descr="E:\БУКВАРЬ\Презентация\Картинки\Печк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2132856"/>
            <a:ext cx="4025513" cy="3312368"/>
          </a:xfrm>
          <a:prstGeom prst="rect">
            <a:avLst/>
          </a:prstGeom>
          <a:noFill/>
          <a:ln w="57150">
            <a:solidFill>
              <a:srgbClr val="663300"/>
            </a:solidFill>
          </a:ln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БУКВАРЬ\Презентация\Школа 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657600" cy="5486400"/>
          </a:xfrm>
          <a:prstGeom prst="rect">
            <a:avLst/>
          </a:prstGeom>
          <a:noFill/>
          <a:ln>
            <a:solidFill>
              <a:srgbClr val="1F1F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26874" y="195316"/>
            <a:ext cx="6923112" cy="868958"/>
          </a:xfrm>
        </p:spPr>
        <p:txBody>
          <a:bodyPr rtlCol="0">
            <a:noAutofit/>
          </a:bodyPr>
          <a:lstStyle/>
          <a:p>
            <a:r>
              <a:rPr lang="ru-RU" sz="7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БУРАТИНО</a:t>
            </a:r>
            <a:endParaRPr lang="ru-RU" sz="7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БУКАРЬ\Презентация\Бурати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3528392" cy="51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211947">
            <a:off x="591176" y="4515287"/>
            <a:ext cx="1098378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0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 rot="20736033">
            <a:off x="669261" y="1176820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0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341217">
            <a:off x="7005643" y="4556198"/>
            <a:ext cx="912429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sz="1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70411">
            <a:off x="6463891" y="1221788"/>
            <a:ext cx="1040670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00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083631">
            <a:off x="7757115" y="2575032"/>
            <a:ext cx="1106393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3" name="TextBox 10"/>
          <p:cNvSpPr txBox="1"/>
          <p:nvPr/>
        </p:nvSpPr>
        <p:spPr>
          <a:xfrm rot="20736033">
            <a:off x="1410233" y="3033127"/>
            <a:ext cx="1111202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0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КАРЬ\Презентация\Бура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764704"/>
            <a:ext cx="5710233" cy="53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64390"/>
            <a:ext cx="8424936" cy="14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СТРАНА ЗАГАДОК</a:t>
            </a:r>
            <a:endParaRPr lang="ru-RU" sz="6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БУКАРЬ\Презентация\Страна ребусо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1218" y="1445225"/>
            <a:ext cx="13681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30086"/>
                </a:solidFill>
                <a:latin typeface="Arial Black"/>
              </a:rPr>
              <a:t>КОРОЛЬ</a:t>
            </a:r>
            <a:endParaRPr lang="ru-RU" sz="6000" dirty="0" smtClean="0">
              <a:solidFill>
                <a:srgbClr val="6300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878061" y="1402465"/>
            <a:ext cx="9799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30086"/>
                </a:solidFill>
                <a:latin typeface="Arial Black"/>
              </a:rPr>
              <a:t>РЕБУ С</a:t>
            </a:r>
            <a:endParaRPr lang="ru-RU" sz="6000" dirty="0" smtClean="0">
              <a:solidFill>
                <a:srgbClr val="6300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00CC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ЗАГАДКИ</a:t>
            </a:r>
            <a:endParaRPr lang="ru-RU" sz="7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98" y="1336832"/>
            <a:ext cx="4235502" cy="35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БУКВАРЬ\Презентация\Картинки\Рисунок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64904"/>
            <a:ext cx="56112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КАРЬ\Презентация\Бура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908720"/>
            <a:ext cx="5710233" cy="53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1462</TotalTime>
  <Words>88</Words>
  <Application>Microsoft Office PowerPoint</Application>
  <PresentationFormat>Экран (4:3)</PresentationFormat>
  <Paragraphs>49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нач.школа 16. русский язык</vt:lpstr>
      <vt:lpstr>СПАСИБО, КНИГА ПЕРВАЯ МОЯ!</vt:lpstr>
      <vt:lpstr>Презентация PowerPoint</vt:lpstr>
      <vt:lpstr>Презентация PowerPoint</vt:lpstr>
      <vt:lpstr>ПОЧТАЛЬОН ПЕЧКИН</vt:lpstr>
      <vt:lpstr>БУРАТИНО</vt:lpstr>
      <vt:lpstr>Презентация PowerPoint</vt:lpstr>
      <vt:lpstr>Презентация PowerPoint</vt:lpstr>
      <vt:lpstr>ЗАГАДКИ</vt:lpstr>
      <vt:lpstr>Презентация PowerPoint</vt:lpstr>
      <vt:lpstr>СТРАНА МУЗЫКИ</vt:lpstr>
      <vt:lpstr>Презентация PowerPoint</vt:lpstr>
      <vt:lpstr>Избушка и Баба Яга</vt:lpstr>
      <vt:lpstr>СНЕЖНАЯ ПРИНЦЕССА</vt:lpstr>
      <vt:lpstr>КРАСНАЯ КЕПОЧКА</vt:lpstr>
      <vt:lpstr>ГАДКИЙ ЦЫПЛЕНОК</vt:lpstr>
      <vt:lpstr>СКАЗКА О РЫБАКЕ И РЫБАЧКЕ</vt:lpstr>
      <vt:lpstr>Избушка и Баба Яга</vt:lpstr>
      <vt:lpstr>Презентация PowerPoint</vt:lpstr>
      <vt:lpstr>ЦАРТСВО  ДЕДА</vt:lpstr>
      <vt:lpstr>А Л Ф А В И Т</vt:lpstr>
      <vt:lpstr>А Л Ф А В И Т</vt:lpstr>
      <vt:lpstr>СПАСИБО, КНИГА ПЕРВАЯ МОЯ!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БУКВАРЯ</dc:title>
  <dc:creator>user</dc:creator>
  <dc:description>http://aida.ucoz.ru</dc:description>
  <cp:lastModifiedBy>Пользователь Windows</cp:lastModifiedBy>
  <cp:revision>123</cp:revision>
  <dcterms:created xsi:type="dcterms:W3CDTF">2010-02-09T13:17:53Z</dcterms:created>
  <dcterms:modified xsi:type="dcterms:W3CDTF">2011-02-24T18:55:38Z</dcterms:modified>
</cp:coreProperties>
</file>