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71" r:id="rId9"/>
    <p:sldId id="272" r:id="rId10"/>
    <p:sldId id="273" r:id="rId11"/>
    <p:sldId id="265" r:id="rId12"/>
    <p:sldId id="274" r:id="rId13"/>
    <p:sldId id="266" r:id="rId14"/>
    <p:sldId id="268" r:id="rId15"/>
    <p:sldId id="275" r:id="rId16"/>
    <p:sldId id="276" r:id="rId17"/>
    <p:sldId id="277" r:id="rId18"/>
    <p:sldId id="278" r:id="rId19"/>
    <p:sldId id="279" r:id="rId20"/>
    <p:sldId id="289" r:id="rId21"/>
    <p:sldId id="285" r:id="rId22"/>
    <p:sldId id="291" r:id="rId23"/>
    <p:sldId id="280" r:id="rId24"/>
    <p:sldId id="283" r:id="rId25"/>
    <p:sldId id="284" r:id="rId26"/>
    <p:sldId id="269" r:id="rId27"/>
    <p:sldId id="300" r:id="rId28"/>
    <p:sldId id="302" r:id="rId29"/>
    <p:sldId id="303" r:id="rId30"/>
    <p:sldId id="304" r:id="rId31"/>
    <p:sldId id="305" r:id="rId32"/>
    <p:sldId id="306" r:id="rId33"/>
    <p:sldId id="313" r:id="rId34"/>
    <p:sldId id="314" r:id="rId35"/>
    <p:sldId id="315" r:id="rId36"/>
    <p:sldId id="319" r:id="rId37"/>
    <p:sldId id="321" r:id="rId38"/>
    <p:sldId id="293" r:id="rId39"/>
    <p:sldId id="294" r:id="rId40"/>
    <p:sldId id="295" r:id="rId41"/>
    <p:sldId id="336" r:id="rId42"/>
    <p:sldId id="307" r:id="rId43"/>
    <p:sldId id="281" r:id="rId44"/>
    <p:sldId id="316" r:id="rId45"/>
    <p:sldId id="33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6DE"/>
    <a:srgbClr val="89EFA1"/>
    <a:srgbClr val="94DB63"/>
    <a:srgbClr val="6B2368"/>
    <a:srgbClr val="FF5050"/>
    <a:srgbClr val="FF6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2" autoAdjust="0"/>
  </p:normalViewPr>
  <p:slideViewPr>
    <p:cSldViewPr>
      <p:cViewPr>
        <p:scale>
          <a:sx n="41" d="100"/>
          <a:sy n="41" d="100"/>
        </p:scale>
        <p:origin x="-135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C460551-B139-4518-91A3-F8BEF241139A}" type="datetimeFigureOut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8819C6-D951-42E7-89B8-C305A30E1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713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819C6-D951-42E7-89B8-C305A30E169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5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21E8-F679-46E0-8EAF-74AAB249DA83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82898-7538-4A5F-8EF8-F917507B2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0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432D6-4A6B-4990-B5F8-083DFAF31B52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2A246-03DC-4E19-B330-5CE53E15E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3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876F-CA4D-4F33-B05A-82EBECE51BA1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E902-9564-4D6A-84DD-EFE96DF00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7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E5268-9173-4BA5-BAB9-F067E4B84534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561BC-69CE-4635-9446-1B8ACE7A1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8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93B1-534B-4A21-8272-24BA48692784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BF5AA-B122-445F-A6BD-D92FBD394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E9BB-B837-4B8C-91D5-9DFECD9810DF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37402-65E4-421D-96F0-8D4D3B03E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8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4B27C-9C1C-4681-80C0-2EA6381EBF3F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8E8B-AB6B-4812-93F1-D53F6DFE4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2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E1F9-F888-49D7-B4C8-5EBDBE1A2B3F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22C7-45D3-4286-B966-560CFB298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3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983A6-C9A9-4DCB-9910-BB670190BF18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C8F5-F58B-4FED-B5E3-F1373481A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2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0ECD9-36A9-45DA-8B09-C95478B7235A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A46D-B64A-4F11-AF2B-A17E151A0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2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994CA-569E-4A2E-9846-1E2C52F45163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09422-744E-42A6-B488-B35F4D87B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A3658A-9E94-4936-BCF6-3362E6C0DA43}" type="datetime1">
              <a:rPr lang="ru-RU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55329F-1F60-4449-AA3B-EEF77EB48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72.gif"/><Relationship Id="rId4" Type="http://schemas.openxmlformats.org/officeDocument/2006/relationships/image" Target="../media/image7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5" Type="http://schemas.openxmlformats.org/officeDocument/2006/relationships/image" Target="../media/image76.gif"/><Relationship Id="rId4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gif"/><Relationship Id="rId4" Type="http://schemas.openxmlformats.org/officeDocument/2006/relationships/image" Target="../media/image8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уб 3"/>
          <p:cNvSpPr/>
          <p:nvPr/>
        </p:nvSpPr>
        <p:spPr>
          <a:xfrm>
            <a:off x="7929586" y="177937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" name="Куб 4"/>
          <p:cNvSpPr/>
          <p:nvPr/>
        </p:nvSpPr>
        <p:spPr>
          <a:xfrm>
            <a:off x="1393009" y="811491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7" name="Куб 6"/>
          <p:cNvSpPr/>
          <p:nvPr/>
        </p:nvSpPr>
        <p:spPr>
          <a:xfrm>
            <a:off x="6430219" y="802849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8" name="Куб 7"/>
          <p:cNvSpPr/>
          <p:nvPr/>
        </p:nvSpPr>
        <p:spPr>
          <a:xfrm>
            <a:off x="3963743" y="78855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3546872" y="493086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2" name="Куб 11"/>
          <p:cNvSpPr/>
          <p:nvPr/>
        </p:nvSpPr>
        <p:spPr>
          <a:xfrm>
            <a:off x="5501525" y="4599116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3" name="Куб 12"/>
          <p:cNvSpPr/>
          <p:nvPr/>
        </p:nvSpPr>
        <p:spPr>
          <a:xfrm>
            <a:off x="1857356" y="506346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5" name="WordArt 20"/>
          <p:cNvSpPr>
            <a:spLocks noChangeArrowheads="1" noChangeShapeType="1" noTextEdit="1"/>
          </p:cNvSpPr>
          <p:nvPr/>
        </p:nvSpPr>
        <p:spPr bwMode="auto">
          <a:xfrm>
            <a:off x="769938" y="1844675"/>
            <a:ext cx="7553325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ПРОЩАНИЕ </a:t>
            </a:r>
          </a:p>
          <a:p>
            <a:pPr algn="ctr"/>
            <a:r>
              <a:rPr lang="ru-RU" sz="1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С 1 КЛАССОМ</a:t>
            </a:r>
          </a:p>
        </p:txBody>
      </p:sp>
      <p:sp>
        <p:nvSpPr>
          <p:cNvPr id="14" name="Куб 13"/>
          <p:cNvSpPr/>
          <p:nvPr/>
        </p:nvSpPr>
        <p:spPr>
          <a:xfrm>
            <a:off x="27860" y="2532605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6186">
            <a:off x="161529" y="47595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952">
            <a:off x="6157674" y="404664"/>
            <a:ext cx="2686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451">
            <a:off x="5485796" y="3674069"/>
            <a:ext cx="3409485" cy="255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8217">
            <a:off x="409429" y="3727595"/>
            <a:ext cx="3048000" cy="259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 descr="D:\ФОТО\1Д (2010-2011)\2011\май 2011\физкультура\04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86" y="1753419"/>
            <a:ext cx="3592122" cy="26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D:\Мои документы-Юля\ШКОЛА\картинки на школьныю тему\школа\Рисунок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99" y="4186817"/>
            <a:ext cx="2625477" cy="26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8" name="Picture 18" descr="C:\Users\Юлия Ермакова\Desktop\КОНЕЦ 1 класса\99290_box_350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12" y="464726"/>
            <a:ext cx="5536030" cy="553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7929586" y="2885235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272935" y="1992250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6072198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1418159" y="442424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3854889" y="178583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6563295" y="178583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8" name="Куб 7"/>
          <p:cNvSpPr/>
          <p:nvPr/>
        </p:nvSpPr>
        <p:spPr>
          <a:xfrm>
            <a:off x="1201629" y="5413086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44034" name="Picture 2" descr="http://www.computerbild.ru/upload/iblock/d28/d2855f78d9171326a97545a0195f4a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" y="150727"/>
            <a:ext cx="9143914" cy="63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85" name="Picture 21" descr="C:\Users\Юлия Ермакова\Desktop\КОНЕЦ 1 класса\f92a9898e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1" y="475950"/>
            <a:ext cx="5255178" cy="598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7668344" y="2051231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1631809" y="513080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1" name="Куб 10"/>
          <p:cNvSpPr/>
          <p:nvPr/>
        </p:nvSpPr>
        <p:spPr>
          <a:xfrm>
            <a:off x="7696576" y="4231061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572000" y="11603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6072198" y="5607859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401345" y="2051231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0" name="Куб 9"/>
          <p:cNvSpPr/>
          <p:nvPr/>
        </p:nvSpPr>
        <p:spPr>
          <a:xfrm>
            <a:off x="737282" y="297346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8" grpId="0" animBg="1" autoUpdateAnimBg="0"/>
      <p:bldP spid="9" grpId="0" animBg="1" autoUpdateAnimBg="0"/>
      <p:bldP spid="11" grpId="0" animBg="1" autoUpdateAnimBg="0"/>
      <p:bldP spid="14" grpId="0" animBg="1" autoUpdateAnimBg="0"/>
      <p:bldP spid="5" grpId="0" animBg="1" autoUpdateAnimBg="0"/>
      <p:bldP spid="13" grpId="0" animBg="1" autoUpdateAnimBg="0"/>
      <p:bldP spid="12" grpId="0" animBg="1" autoUpdateAnimBg="0"/>
      <p:bldP spid="7" grpId="0" animBg="1" autoUpdateAnimBg="0"/>
      <p:bldP spid="1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31" name="Picture 19" descr="C:\Users\Юлия Ермакова\Desktop\КОНЕЦ 1 класса\цветы\photo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" y="22775"/>
            <a:ext cx="5513563" cy="404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http://obowsem.net/uploads/posts/2011-05/1304603666_forest_hd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74" y="2808378"/>
            <a:ext cx="5318514" cy="40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http://www.kotelniki.info/wp-content/uploads/2009/07/ChISTAYa-VODA-ETO-JIZ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33" y="1268760"/>
            <a:ext cx="4433065" cy="41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AutoShape 2" descr="data:image/jpg;base64,/9j/4AAQSkZJRgABAQAAAQABAAD/2wCEAAkGBhMSERUTExMVFRUWGBwaGBgXGRkeIBofHh0bGh8eIBgdGyceHCAjGhwbHy8gJScqLCwtHR8xNTAqNSYrLCkBCQoKDgwOGg8PGiokHyUtLyotLyosLCwsLCwqLCwsLCwsLywsLCksLCwsLCwsLCwsLCwsLCwsLCwsLCwsLCwsLP/AABEIALkBEQMBIgACEQEDEQH/xAAcAAACAwEBAQEAAAAAAAAAAAAEBQIDBgEABwj/xABMEAACAQIEAwYCBwQGBgkFAAABAhEDIQAEEjEFQVEGEyJhcYEykRRCUqGxwfAjctHhBxUzYrLxNFNzgpLSFiQ1Q1V0k5TCVKKjs8P/xAAaAQADAQEBAQAAAAAAAAAAAAACAwQBBQAG/8QAMxEAAgIBAwMCBAUDBAMAAAAAAQIAEQMSITEEQVETIhRhkfAFcYGh4bHB0TJCYqIkUlP/2gAMAwEAAhEDEQA/AIZfIpV0MTpJoqV8JaWiCCdhcbnCnh1QisCr6WkqByFo3md8a3KZZaeXp0ajeGIM2k72+eEy9kBXqOuVllEiSYII/Kcc5SGFAGCuHS3uP0lnZviho56HKUXGoanIKXExPIE2m2HeVcZok6tDKxLMrgAg7QpsMMOxnZGtQzD1swqR3LKIaeazNtoBv64ylXs3maSMTpjwGFvIcEgg8tr4I5RiA8XB0FXttx3hHbAd2dVmYR9YEN0OoXnGv4JwejSorVqsVqOBLFDAMcrW+ePntHs2xpmqXBvCoDJJ9OWN32V7Sq5WjmQVqjwwx8J6WwHqgsaEMpt7Y9yPGH8Sgq0fWYkW5Wx84/pGy6/SiTU06hJ0rqHz1A4+i8c4sqPppaWcCH56Rynz8sfL+O8PepWLOe7W/jYiSOoTfGuTVGS5D2uKKVMCAKi36hh+RH34MyPDfE1RnsAb339YjAjUqSbFmA2JF/XFlSWWBBCnbCb7ydGBbbeTzGWb4g2rpBgfdvgFspVaSQo8l/VzghsydjK/dfrjuVqpTbUWllMqL3PWemNYntGHG5beOsrwhqdFAra61U6ioJGgDaWB38sPe+qNRCZiozAH4F8V+Xi6e+MwtN6zAtdmMwgA84w9o8fbLVGVKQcADdR4W/eAxi6v9xqOfKUGmEcUzrNW/YBYUCXeTEclE4u4tVp6UrIXq64iBIDbRpGB6HF61dxTHfo7NP7OqYg/3SIgY2Nbi1PK01pZiqGeJJAuB1Pn54oAUg2ZMcer3WJnKNAZXVWfVXzBErT+rTHWOv34xHFO0OYrK7OxHiA35ktb0gbY1HEO1CMzd33wDfC2o3AxiK2eGYq925Yy3hDfywp9JgoX1aQJ1M8zAIsaibGfmMOOE8MarSIQOGLaajRtzA8sZwZQBmU2CG/8JxrMlxJqdamKdZRrUao2IGxPmMJ4M86K2zGCis6zSezLIvz338oxPOdnCtOnX1VKi92NAt4WP1f3bG+D+I8CqCmMxWCmn3gmoreLTMfCbR0xbmuM0Ko7vLawigKkjciR7A748yvW8LplUEjn84kbO1dK6pA06lBFo8r/AM8LclnNNRmNzbT0k9T0AOG2U4mjqgNML3fheJJ3u0fPHeM5XJB1+jFneoAIJsPMjljVG3zi3B12xkcz2pNMlXUFB0v5bnmMJOKa2YajrVhKECJHtzHMYZaFAqUakwACs9OfyOIZOoys9OV7uIRjuGPTy5Yxc3u0sKlL4Q66geOR9+JnGoLFnKsDcYjlVY6hMmLknmNsW5qgQ+lxfY+o54vyvDAARq+KQLfLFOrSN4kW6Ux3/T6/WLKlAndjPvh/lM4TT0agGkT6BVRYHkBhE1Otrj6w3HX/ADwZmOHv3feKrI6iSh+sPtLhhvzG+kci6NUNr0/jBqKEABZhqtsBFov639sSp51SrIgNGnZHIUayTC/GWJJPptvjNNnddO7eItJHoLficHCsr06dMHxEBtXJTJAB9h+GNKEbmCcDKOZOvTNIuEJMSBflNyDzMRbcXwJQRSNVRmsLKpjUZ+0TCgdT5eeGNYKTq8WodDvHURyj78QDkk6kYBhZXURa1uu8+uNVjUAZ9IvfyT3gPdD7Kf8Aul/5sew171fsD/hGO4L1D4i/jl/5fX+Zta1cZin40nT8J1EQI3B3tth/2M4tTpl1UpYbNYiPrauYvj5jk+LMlMlzKl1NzBEyDbljQvwxDTNRKwMjaYJHTzxNjBGw8yrJ1JxINQJP9ZrKvbJC9VjUUgqygKLNJiL398So9oqNQshVQiaFBO8AG334zea4NOQUkBaoqki4uhG+/I8sZ3N55qZOoSGuDzPL8BhZBG0mbrHeu177TZZjieXp1g/iiQVMQBBHzGFnaCrTzGYJpPBDeE6Y3Aub2G1zjIni9oMwNhq2+d8X5Ksao1Q3h2Vd2/kMDjx6bJ7xr9U7DSq7ffE0WV49XpDuK7kUQfEFA1PP9+LjzwmzFUAtUW4ZitOZkqN7m8bC2CKZDgU6ykbwB9UeZ5iMVZvI95ULEQVEKq7BRtGDJUQBkZjpYV+UF+ka/EUEDm35YJ4bRqVT4TpWN+X8TgWtlm1LqDHpawwwytZqcBabPI+z984AsDxKcWLYhBCsvwMOfGx33Fx8zgR+HNX70UzHdGBP1o6nDQcWOkq4C6rT084wDl893WukIkkz52tiZWyDg7ywFB7AI1ymTXLZdHZ5YkEkcuvti7L8bovNOkpZmbkPiJsMZ9OOyIcSNhF8bns9wUZakKgpqczU/s1J+Eb6j+OG40eveZPldL2EYUymSUie8zLC5ie7HK3IeXPGLylF2q1XLF6jk6nc9do6jGq4Z2UZi9atWpio0gmZIPQzbHF4AKcTmKDEc5j88PKuRxtE0SBWwmePD6ematUWGnpB9MZ3O0zl3KQivuDBMjrONeOz/e96/f0CVgyWvbpFsV8S7B5mtTktTZQ0oVcTB5TH54wYiBdQWVLGkn5zGZbPLSLisutnBiOWAlrMKisDpiI/y9MOeM9js3Sj9leYuVMjqL8uuD8v2TL0aa1NKMGu0z4elueCCmM9BsgJA8xFmM2asqGY07tDmxYXsNvbDfhOVRKNdqrlGSiSkCJcxoAjzwzH9HxdQor0wqtNwQY97TjvHeyOZSnqpkVn5tI2HQEC+C9LIRdbCKXpciGyJl+G5E94viKmNT35c/XD7hfCaFek/wBEZvpKmSjCdUEkEExBjpjIZio1OoVIdG0wwbfe8jBnA6jU66tqIYqdLKYNvPCSpG89kpR7v5hPGM1UbxOump8J+LcbiIwvdu8WQCCPiF49ZwdxrjtWpViVmoD4gOa2kjqeuAcvTqMpZqgtY7XxoLAWalgwqiWDt86k61bvEV3+NBDEDccjjyV/EEc35R6YqpBp2JWIJ8uR+eJtRJrGw5aW62H88MJHeQoiFmUnbn+JSQFfcyDb/PGv4nla1TKUKiKGKQRpkkjaI6RhNlOIrQeXUbHfGs7H9ug2iicrTPdLGvUFjlNxv74NGHeNGHGKcGv7z5txng6q+tFLBxq3IAPMR64EamQRTCCNyTMDqZ8sbDjWcy7fSFDE/tdVIJsA128UcjIwiWqpDATHO3Iem2CVyRvvNyZsZAs38pUCAdQJBHwkyNhzG98RzGcJiSdMHTP4R5EQf549nM6FCimZJuZAI9IIwKg6kCfYCfuH+WPAd5LWkAMPswj6WPP5Y9jv7X9AY9jbiPQTwYTw6lk6tQU1L01qQJqqXvyEoZicaKvk6dKglNAraGOpxJVrmwBIYdI8sJ6OW7iqVBSm1M+JnBOpYBkPsBfaBh1lcrTzLz31Kko31MJM7kKDc23wp3K+f1nXdNakCuO8No1qRUgKFJ5REEfkcNR/R7QGRr16tZatQpIYNCU9PIHn5k/IYy3wyCwMbHkQOfvg7JcdqJSq01aBUUgjkQbT5HlPTCdXec7p8io9OPlMbw/hpC99U0imBIBb4/f7PngvK8cPeDZmBkeGFA5AcyMX5TJtXpl2AC04UAWUgfVjFdbgTBhURYAuynfyHpigutkHmdz01UazDM1xg0wZk1KlzERHTAn09qyaarBT9Ui3seuAa1NnJLFQx8+WCctwB3/dG5NvkT+WAONee8DUWAAnss9NSUOued/54vrcRtCNptEfzw2y3AabLLs0rzUCfTU38MQPZzLkgurN6VG/Xyx7TjHMpGHJk3I3mZzVZo1HedycG5NhXTUGmrSEH+8mw9Spt6RjRt2cyrLBpkDl42n5k4K7P9mcvl6vegvqHwhiCB8hJ9Dj3qY65mZuizVqA37QHs52fGTT6Tmr1DenTPLmCcRbtb4jmKjltUgQdo5Rhd21o5k5jvK9TwuYp6QStzYHpbC7KcMGrRUMirYBbgEcy3LBNRGomc/Tpa8vPibbg3a05kvSp0NTASWBABHmTgTjJoKSsh3PiKI0j0nr6YyefzNZX7uksUogaTE8rnfFGUYLU+HURuAbL6HrjCBViCcLVabTWUeKUDlWYK2sNp0C0A84xTluGlAZYgE2uRbcWmxxYcktNlZZFhJ/vdP10wRWrA2nnJxI79hOj+HdMc1uwocfnUY5PNkiCTtyufvwb9FVYZ3EkfCLmPwk4R5V9A1nbkLfqN8RqVWcliYJvAtHljfWpbM7Ywb6VmoHGgkGmoEWkiSPnYfLBqcWq1k06/F5kffa3TCGjwyqMv3ykEX8JkbbQR+EYty5kz8Nrjpjfi3Gx4nvhU5HIkeM8IFdR3wUkWBBhl/3gLj54QVOyTl17t0WAYLg/Odpxo8xXIEnbkTzwPVzFo5YX8T7uNojN+HJlF/7vImPqdm3DD9rSYXDQ438umIUey9VL6RoIv8AtAb+mK+1HDQrCqqkCTrA5NyPvhDWzOsDxMrD6oJg4vxgONQ4M4mfpHT2E/tHn9W1whfumFP7XlPrjucUyShM9MJeH5uvIBqPoMyNRg+2DMjX8Wo1CZOx6eXPHmx0ZysuFkJ08j94RnADT0z49yT9wxruEdn8seG1q61Ca9JS0BgBJUHbci5HtjH8Qzrhlp6gUkNEDcee+Hq5KprXujNOsIZQY57T+WAvTv2jEDkDVzUzKqQIkHfbHUzTKNIYhSZIBME+Yw07Q8GOXq6TALCdPTyOE9Ki1RwlMFnYwqrck4eNxIGVvUoT2jXVACk2sALknpi/O0VoKVJD1msea0p5dGf7hgnOMuUHd02D1iIqVBsvVKZ8jMvz2GEdSoDG+GcGpbgSmF71IdwP0f549jkDp92PY25V6pmq7R8ZFWIQEEb8+otz3wsymfqBgppOKaggtpNucm2AgXdAQdF9yYA3BE8/bBfDahRXV8xVdCIZacAHyLvf5LhTKGHuj8hUKw87TQ5aqrCJnz3+Rx5he8dL88JMpxsgfBKttrMkQY1agFAPkBhtTcm2JmTTtOR1OH0iN+Zzh2RFJAO/lAxbuwp3P2jzwX9OnZY8+WA6leDJ5/rrjlSuYhdzb+OMY9zARcvU5FW/lCWy9Etq0LqE35T+7zOCVcsJnl8sBhAqluS29W/li3h4PhG8yCOm354kbITuZ990/SriQIsJ1soAGx5D9eeCAri8W/DFiqQ5WPgCj3Ik4OqZImkY35DCTkNywIo4gYqHcieeL0QuCBN+X8Dgzh2VJQ25SLdNx+WGOS0EMFF1EmDsOp8otgNRPExmA5gCcL7zLlKg1Abg9MfP8/wd8izBA1SnUNuijmPI+fO2PrlPwxNxuIws4vwhKi22cRHMbkHyM7H2w7HnOO9XEgz4EzCj+kyHZjs1Vz1SEYKkAsWBkCYkdTvjV8X4ctLM9zRpoqUkpiGHxT9afkPY9cF9k+HGnSIDQ4IAb+8J/GdsXdp8u76KtMgVgQlUNdRa333w8ZBsBOBmUqpHiZjj3AXWi76i9UOWsLRFoHlhBwyqXAVz4rST63nGooU87q7vWtQNciIAPryOM5nMx3VRxmDodDcKL+trGBHK+PZAHPslf4X1VKVI28y7Mv4o3g28hg2k1sLMqVr6qlNta3vBHpKn4fn13wyy1I6R1O3tyxE4PBn0mN1I2MaZJifCCTf4Rf8A+3BOZpjTqAk2kDp19sN+ztSiKXj8LfbJAg8gTYX5DnijMKyuyP4QWLLNt5uOuGHARjD+ZP8AEAuVqq/eL2ZalMDTt+H8oxTRRWAVviBieowWB3ZCtBBBIYH7x1idsSbLE8p8x0wkqY7WInzlIFWkeTA4+c8b4eKdXSFJaZpjrNvx5Y+s5nJncX6i1+X4Yz1XhSVc2mo3pKzGTfxHwzz6nFODOcNk8VIesVXS+4ibI9i3FNGq1Id2A0AfCDuZ8sDZrsi1JhDa16jce2NvmswJECYP8t8Cs5vJj0xN8fmBszkvhV+JgcwgL3DErI2NsF084+gaWchfh08vlgzjz0XsjQ/MjY+pxmTkmaqoAIJAEAXNhjr4WXKoJ2/OSUoeweNoZmFr5quqzUq1HsJ3H8ALkk7YY5vNJkkNCiQ+YYRWqjZR9hDuF6tYt6YX0s8+WapSpRqdQrMPignURM7WA5c8Jq7lXOphbFyUOOYtkJe6hBqxuROK1fxTjleg3eHXYAAieYIsQdiPPBKZAb1LA3Cjdh1/ur5nflvOM2A3ntAQkTsfqMex36ePsL9+PYDeB6Q8SjNjx6w03AE8hewHTBWVyveJZoBNyTYBdz5SZtvbEqFCpUZla2ldWuwAF7kbGACbQfXAeczD6QKZJpgA7A3O5Kx4SeUxhnOwjCSSBXeX8Sq6VRVsBcn339PLF3/SR0GlgGFoixHv574CjWoDoLAG1uZmQMB1nQk/EPSCPwx4IG2McwDWGEdDi5dogARvM3wfls0IM3tjJa4gq0RzOHGX4vIAaLKAIAFhPzPnhGfDt7RD6TFjx5g422j3L5gEAH9GYw64dVBfW223698Z6jVRlXSY/V8MMpX0jqJxyHXefTowqbbLFGkxBk8t8Qo8Yp0x4pJPJVLGfQYy39YWiTfkD+pxPL1SLDf78EMQAtosszGgNppqPaCm48HWIIIIO1wYj8PXHU4zoXu0KoCTMCSZMyWMk/L2xmalVgd/WMSyYIM3mOuHKVQahtBOFmO8c1+MNsrMADa9vlEj0xPKcRYsJqQNiWVWA/MCcLK1OSSPXBvAeHd7V7tn0SJUjdouY84whmD/AOmo30wi2001LiP0RQaqQrMT3ieJTquCw3A9Jwj7e9p8utOmaTzVc3KmxG84o43Telqy4cmkfEoMEQD0jwsPKPfGdqU7HmDy5T58p8/TBBlLUQZC/QjIhIPM4e09Rv2aVSC27+fLbC/i3D6zr46mpubmL4ozPcgBghmeTQPkRIPUYH4rxwMCtxA8IGx98VrjYEel9ZEmEYFIAlVKstEArUcOgI8DRMn774bZftZmAgEUyR9Ypf7iAZ9MYWq+mw3/AAxr8tkzp25AfhinLiC1e8ViLhuYdnuPZvMAUzUKIBGinIB5kteWPr5DGj7O9pHoUhTrq9VKYOkiC0G+k6iBAvB5bYVcLyOpmYKY2HthvmMhy9sJAJ2HEcW0m+8hmv6UaDqE+g1TzU6lEcpBUEjC6p/SpUVb5MBjaTVN/wDd0DfHz+mzq/xMdJIA6QSMP+GItY92xjXphlid+vrh74UG5WeVnI2aE53trnKhLSKCkRFNeXLxNPzwBwjjenMKxJZmaHcmWYHz6AXxbRyWX1lagaUMFXJtuIjY7T6YnmMqzL/1akBJI1WGkbC/+eFsMbApVX+k9Tncm5vKzqEmRta+Mzx7iXhKr8RtbGepZOpSNLVmT1KqZid5J2npgbN16pqMSGYTAgi/viDD0ADhtViIzF2UgDeW6CYG5JAAG/zw14nn/oqdyrBqxEM2+kfZB69Tiuir5Sgtd4FZ70k+wv8ArCOpO3pOMqldmbwlixtM3JJjf3x10x2bPacvBgZLswujSqghgpJJYkwfS5+eOLlajMWKgiYNxb2F8E5rKAeKqWciAtNTyFrt/DrvgQ1hqVQAtxAGwk9OfqcGN9xLMZsRilZESARqBI1PcC5HgQD7zseWI1Hm92J62nzkzgPMqXqsVWwJjoBJiTt54JzgRSv7RiulTCi8kX5xv74zTuKi3Gpgs9rP2PvH/Jj2K/pVP7FX/jH8Mdweg+Jvon7MI+kKENPXJIAkH6u5HOOnt54XUs0OjLpmyHSY9dzgynSpgyCfCZggE3sbKCB1N9sRenlwZA1g7WgDy6+14wIoTQa2o1J5eur02ZUZRIlhEmDzHwtub2PninNcPY05psKirOkKIJXeSDeVkTE7i+CDxMRpFNoURc2/CMV5/MKSqGF0Ly+0w1NbreJ8sYAQYWw4uITTYnY+4xfm9NgikbHxEEiwtODs3xNKlnXVA+sBMDzmcAsqH4Sw8iPzGGqSeRCBluT4jUpN4QGHRhIPyIIPocaKpmWIuIMXCkxMxabxjN5XL/tE1GwYEwcaulTVg2i5i/tc4h6ugRQ3nS6Oze8u4WCfWJ5+mGOSYyJ5c5wNllg8h4V/DBCEfDFzfHKyGzO1jG0brlwb4urUwIi3XC3LVTYMJvPy/PF1auY3FunPriYg3zKJLVPl6b4KFO3Xn/l0wuDybYNWsQu+x8vlgqnoPVIN48XMmSd+pwFsNUcyCPP9HBziSTG/LAxQkHzg+4/lhoMUViniGTWojFfjix6kbeXl74ylSlD+IsYGo3jpaOs2xt+4tqG3Pymf17YU/wBQ02q1HYTqIYCTafikbbjfzx0ejzBSVM4X4uy4MYytfjb9pn69f9qmlSFJAZXAN5v+R8sbtG7vL1XFmAEbWkgSJ5Xxn+LcDNQrURYfn0bz8jynnh7VBbI1YEsmidpsyz59fli1yH3E4uLqseZCcZ38d4T2EqrUrurtDFFCSQJItAvJYi8AEmDjc5vhmnSsXAJPsR/HHxzJmoHQ0tXeSCmgHVq5RF5x9wrEg0Sxk922okab/s5tyvNuW3LHsABBE90+S10ntPz9xvKaM9XSLLVadyACdR2vF8X167Zaoq0mBiWVgZ1BgCpg+XLqDh32/C0nraPizFTVUbooChaY9TLnr4cL+IUUC0nqKoqCiqimvIrN36lpBI5YoellimWUeLjMj9tSQPaHUlWfoI2N4v09cHUMgjUgFZ1S2oEkaW3ufrYB4blg5kQzC7EXj8gBi7iatrCofC43NtrSfOfxxA76moxirpPPM7nchSVfDUU+d4PriPBcn49dUhqa+JaQkd4baQTyWbnqPXFGvukuocxv0ty8oxzI51zS0iGYPBYCSAVAIBNhYYMXyInLkC0LvzOcVz9V3JaSznUxaFCiYCjoIFh05YGoOoVnQkSdOuLnbUEHIXF8EZ2gGJNwIgAk+x8iY+/Es5w8laGhoDTCgREDUQOe/wCOCDg8yXC4zHSvaBZSir1PHqAjYHxn1nYdTbDahwZKlaFUKE3IOq8TExBPOMZjN5N1cyk33G/ltgnJ5ysjKSHUTcrPPexttjcmNiNSNW0sWl2Ij7jebpZaktNVBdgGabz0BPITBI8vPGYzVbxb7BR9wwRxRyahDqdXItN9ulpA5Yo0h6mkLqdmgC+8wPyx7p8XprubPcxTHU4YyPfnoPlj2NF/0bX/AFyfIY9imxE/FY/n9IDUqUEqMrrVIsQqujDa8hlBJv5YsydND8LEGfroRA5EsCbkWgD3wNWDVyGpNBFhTciZ3tyYeUzjgqlKshQJuyEEKD0LMNif88KqxXeOC6hLqmQD1FXv6TqCdUGTA8RtAmwgDCvOKxZmYaizFiV2vfcYbcSVXVqtNN4BUxKQfFBFiPhEj154DyWQFQywZJaNQN3N/CAYEk/W2AucavmMFEQKnQYrMDQNyVsPKep6Y4tFRGkkGxKtyA6WgzhrmKzatDCybIDI9S31jFy2AM6y69V5O97ecdMGrXMkKWYYOGI+G9xI5wCOhw/4fmNSBhA1lhAJsJNp52ge2EDyFjYspcjyjwz5xJ9xg7szmd1aYU6hbrAP3gH54n6lbxkyrpWrIBNZSgkE+/nidKjLk3sSB+vMYFyx8fODz/l0w1yeX57kyJn7j7zj59yVn0SHaWZamTUIMbfMemIZqhpZtKjSom0D1AG59vuxNPA8MD6c774s4msMJkwfPpYTG+Fg7iHdSqioN9ucHzvhgtAQDO8gj9epwFloAC8gLTg6nRbqIxrN4hfnIPTi3lipKFp64YU6Y+sDEcv8sdp5Y6Ij9f5YEttPWIrSl4o+q33fo/icKwv7UoDdd/Kb+9rkY0WfqU8tR7yqVEghASBqMTEnaDz5Y+cZqrm3Z2BXxmToqUjudgNcxYD2xf0GF2Jc8T5/8ZA6jF6IPe/pHuf4gEUguPDyBBI9vS+JZdQmotUW3iK2k2tudpIxiXp1HZi5gzDFjc+3PGvpZanRei+YUNWqALTosLJsVer0P2aYv1gWx1mQL3nE6fo8XTIW5PmE5Bhl6i1alKB3uumbBhBsQDss8yN4gG5G0znH3qMVamBpVgG1qARKwegnpOPnOe7Q0371Kms1HJAZRM3I0kfZ9NvTCOpnNIBY+HkFYEzzkE2HO4wSEgUsbQxqAu5jLtG7B2qQSS5YQdSqbXmIO1h/DAXD6iGnqqOWeTbdreXn1xXk+MLpJNNng/CdWkC95Db4mtJq1RUVRQXaGMgxcnSBJgXPIAXONpuDDRn5IlJzbAksSBEwpPLqRaZtGDeFVjUW8CDYTf8ARsfbA8U6h0INIAtqYCV5CAIBJltjvfFmS4YVcMx2+G0n54x6oyPq8ilCGaj98RstSmo8QEREmN/1aMLqNMJqCtKswYC/+fP5Y9xDh6u4J5wWImIBg+GLE9Zw7pBCfqkxu0wPIX2wo0BOTqGJNQJOqU5PINVgmy8ydyPL+OG9bJorU4klQYBN2BEbm04qpoqeLWLwQBf7uWBjx+nUdgFYNSvcfefL2wmjPoPwl8BWl2bvPZrKrW+NQHvpKgjTHXrhRWpvTYo8GNOxkehthvn+JppcyGNgpBBBbeInYTJOMznMzVdyWBNgJiJsB6RbDsQJ5lvUlBQhRzmpagqEFy8wReTzHTniNAKrtVSAVEKertZfcDU3+7imqykUn+tBFS9yRPMW2IwSmRNqasBHjcNuQxABPIwsCJmScUbAyDK6k6TF/wDVw/vfPHMPP6tT/U1fn/PHse1QtWPxEmX4c9UutNS6gjxBSRIMCTFiQYjrHlizL5uqAaBqwsGVqryF/CHEzyAtfF4zNao4ppLQbEeFbGYCiFVfIC+5nGhXhxFMy7VAbhHZmCx0VifywL5QpoyjGhZq8zM5ioixIqU5UIF1gyOZ2BAkm+xkxiY4W6y+poVYTVpIEyCJMDbpfANXM6a7B/2iy2nUAYkzNzFr9fIXwwzpLhgJaGNz8KCBaZiSNvU40ggwCvJi+rmrabiLyJhpvc7xiuukaWqaYEBlDCSOgjqOeLKuV0hmapvICg/q22F1OJIklfbl0nfDVqtp6qEu781axb7erpaQQPYCB7YnwrNd0wYprUggjbnYztIIB87jngeg6zZeRg+x5bDFbantMja+wx4gEUZ4EjcTaVOM0VKuGaNOsDTeJI0zMTqBWZuL+WGOT7Z5VqjgLX02gkISR+7rAB9Tz8sYLOVm0UkJmE8OwhdTNy38RJvi3g1M6j6Az7xiNujxVZEqHWZbq5r63HqlRm0AUxBgi7bfaPOOgGJ5niVesw1lY3jQsJAChQCDCxFjNxO98DcIozUQROqR90fhONLlOFyg6mx92t7jbCdFf6RD16jbGKVpOps0QNh8oxp+zudSopWpVpoR1dfnBMjAjZBiJiGBAEjnK3PkW/E4wnaLJE94bfsyoYHqS2w5wDJ88B8OMrU8NepZAQpn1vMVsnQnvM1RUbmaik/8KksfYYynGv6VKCkUsjRNViYFSsIWf7tMGT6sR6HHy2isb2U2Poeftv7YOocJqJ3sqwqICpWIKqANTX5QQB1k9MUp0WFO1xGTqsr7XD+K8Yeu7d/ULkmEqNHhPoPCiSI0iwsQLGVWUplqgpMCG1REXnp5k4vy/AqlUjul8BUMzMQFSPCSzkwo1A7+wONDluGnLRBRqmweCH03Fh9VeUt4yOgtih3VBtI3bR7jGPD0p5dF70IK6jxQLoT6bv8Acs9dqqufpVJ0lWZD3gE7sLgk2JkxJ9cC10Lbnb8rWxLL8NIqISunV9e0xcmwvAjVfyOJPVoWZKvXHMWQL/jxvKcnl1XzMkz5nc+nL0AwW3BadXSXX1O0eUiCbcvwwjPH1V7qes226/LlhlS4xT06g4iPl/DBU/M42bD1GN9Ru/vxE+Y4a9Kt3Y0nUJEkgMvQEjcQOuGFPh9zBKsylZa9jFp9o9MK8xxNqmYkRYETAsoubXAtz9MNF44uqBSYhidIBBJEkC0eQw5w5nSzDqiqlfG9T2V4CEJ1KWJ+tM+9oIv5YB7ms9U0w50j6xIAjrY3PIAXONE1TvAkBlEnUGsxA2AgwAeu/lhRnuHV2UhdFOmJinTJA9WMeInqcAj77mIw5gGPrMLPneXjJVaQkUKukbakqEkWgltOkGeV8Upx8CVCDeIIBvE+onmPQ4Vpk3CyG7uJNyRsYsdzgvLZqpV/Y1HeqQBo1nUFgi41XA9DzwZRa1GXN0mNvdUhmeOOWgOKZB20DpzKqcer5/MECo1fcFVMRqAsQDoHuJwzqdmQW8QEhfqzBA+tEbdfnttXnuCtQQwNQMFqZPhYDmINmA2IM7xvBIOnEpTCuMbLUCo5hu7JPdNCxOuGJkbnVBN+m3pgZ8wigK1LxgRqWpM+cX+7FeboSP2YOhZDA7oTyaPuYC8GwMjFVDJDUvebtELzINpY/VH3n0vhgUcwrA4jzJZYaqUQTo1OR+HSQDGGtPhdSqdFGGeoZuRa07myhRck2EE8sDU8s715UNJKIqruxNwo6Tz6DeBfB2f40tNWoUGBkAV663V4/wC6RotSU7sfjN/hABRux24imQO5LcCd/wCiaf8AiuU+dT/lx7C/S/8ArW/9Qfxx7BWvz+/0h68X2IR2LnQzFj8WmepsRzncm/42wPxzjARaiU1uY1dVBkDn1A+YwsynGDlab04VjUAYEavD8wFIteJnrbCqhmIbU0srWci9j16db9MYMNuWPEpOTSgrmQVZ0GJM33wdleKd2IAE1CQbm4J2ImPQ8uuOVczokKBqG5PnzG3K/PfHMtkBuVFr7gj264e2490X2sSdciqrOpOqAG1iydIYcrWJAwNUpqaaU1Q94GYz9oWi+xtfoBGC8rkxTraqrlKdyWRQ1tJsEJEyYG9pxTmcxK6KelBeRbxe/wD8dsCprYTx43glPKAKzk+EDcczMaR639hOA9RYjkB02A8sH5VDVpNTB8Sy6r9qw1Af3oUEDmARuBI9PLEiY8JMT1O8fngxBl/EmGsBb+CmPfQs/I4Y8KIkC0lD7EOTH/DGFNeNQZlIXpNzEWn9RhjQzilwWVKQsV0KdItcHdjIi/UeZwJHtqF3mz4PS01ojrpP8P11xo8rSAg6vCSzXMAR/njPZDM0zEMD6GY/hh4+Yp6DTLqrMdrEGfXbf8cJ9MQwxjCnkzCOTqYhZ07WBIM7zH5Yw3HeGak1x4nerPqyHf8A31j19ca9NISUcEEr8DRAPhNgbAYR5/ilKkKbOT3lNnLCYnUQwgmxBBNxN5wYAGwmcmfO64BAsBqggiwHr198NqiawO9DApTgAEhqqqVCKZsCtzJ3WOgwOM1TpKO6DVG5symEm8KvMiY1HpYYsomUZ21F3RyJMggRdgZ+KTa1lnYjGsxmPQENyNdnKToWkhlKVxTLciSf7RhvN/XBVbMszsxUTMc7xYdL++MjVqEmZKnyP5TIxCqagjxN8zf9DCn6fU13Js2I5Fq5sX4iV3FEWJugJMepwO3Gnqtcp4QbooUxtyMjc4zC1NIiZJsY3P8AHDLLQh0NZgoBuOu3re+MOAKIjL04x4Tp5h+coZcgM1Gq5A8RpVApHmUamw9xbrGKhRyToNK5sryVe638zpkt68trYm+banLKAxF4M336XnnhXQzLVHAZDTZtmQET11KTDCOdjvvg8d1A6fU62SfqY0r1qGXQRkm1MCD9IrNMAjdECbn8Mey/H2KzoRFuNFFAB1G1zbeScBUeBd6fAJJ2CyRO/qLA77QemLeJdmqlGkKrKyggOs/WUmNQA5eeC9jbGUjCuRSD/WHVOJgAEAsTBCg3A2M/Zv188WZbj1OodOoBvPn77HGcbiLFdJnSbkA2YgcxFyB54FDUzcKR77em8jA/DKRJ26DCVpb+scdo6xGlQAQY1G0kgmAY5QfzxVwTNin3jFVJMKCx23O/npAwO+Y7xSTJgbmbD18jB+eBqNYAQ0QQOfQyMM0UNMtxAooUz6JweuXpBxU0E7j4oBMRz6j0wHxPg8fBXLL3mllZbCb2i7KN4A2HPbCrgfFQafdg6CBuJOo+k9em+CV4hWciilVmBnXpJgBpkQTvAMta3MCTiUgqTH5HATczlSitAlhVFdjCx0UifjvM2IU2FjEwMDtw80CajIXYkEhpLXNi2n4bxMHUZF1m7Q9oMuhE6S7CHejTpqF6FFgI7DmwChuVwGOhy/AO91LrVnOklihVk1yEBp6j43NiGkKACSdQxrZCo93ESi2PBgHY/hlWtVqFvCAIq1ABYFQBRpxYSvxdFMczOop9jsmg8OXVTF2UuD131R6+WOcL4tTpUFCL3kl2FOkpL3doJgEfCFuxU+ZEAKOO9qM1UPcUsuaeu37QywBIF1UEDeIJm+1xjg9Q/VZ81YjpX86/mWYVTHj943l/0TI/ZP69sdwv+l1P/Fsp/wAOPY3/AMj/AOh/f/E3Xj+zPnLZlmUhbwJKkBojcrMkCNxbkdthlrCCQoB2lWI+47+mG6Z+qGP9mqAEgUkVdhInTfbqT88Lc5RJl1EqCJMjc7CB+tsfUiRAgjaeQa1/vr4ZHT6v5r8sSGcIKh1mLAi3paIPynFGUzHdsGE6TY+hmY6wbjzGJvIqeICQeezc7HoeXrjDzvMUhdoXm+J94rarW0r7XHLb0wXRoo3hSA5IKswvIBsTEQZifScUV8kGpACAzMW8wLWg38588VUaMSVCtGolVYyIMSsXMb25QfMKqxt5lAP/ALeIvy1Mhj9Ui4YGApBkEGfKPL2wU1JqhgKSxMMotDbk7SAYJ5X1eWGgyFN075GDF5DU9YlTeTFvCTcE7TzwozddVYhWkxDMLg+QnkIAnnGGXfEHSBGv/RkFdXxACem95IEkYsp8LVSQwIBIWRcwII3mLEcxgrg/GqD00R2KVSCJgGTJjbabYuo0FGslW1EUyDBgSoBvPMix57YkLOLBMqVUNVBKOXgm4PNYEAjqNO2OjM3i4ixKsSD5kMSPYdMezsAhtiCZFjIPTnIvPoDthVrZlZNJMHccgTaPOYwxSzCzAOkTRZDJiqQBVAMeFjBJaZ0kkWPPblbCDtDlDTqPTapJUAiL320yLbGZ2t1tiFNfqmDbbpzueXp+GJU+EO6oyRDtpULc6pACkbgmQReD92HDSsQbaS7N1mVix/s0XVUnaBYCPtFiFA6m9pjVcK4lQrKYptrOoRE2gzDbQRafSbYyvEHWkFyylSoYM7jZ3iLHmiAsq9ZZvrDFvZ3Mhc1QCyuqoFa9iGMG3ofuwGXGHBM8GIUia9c0Kq6hSUNAMkJJMcibC8jecYHiJIdgSWhmsSep2GHdKhnQ60u60teQywB9bfaPzGKxwmolWaoDOTGhWkSwB35mTMcoOFLlRNrBPyMYqtkHECyGRKjv2AEHwCef8Bhc7s7rHxMwjzkgD78aTjnDloUFIYkM0MsggraDEzvJBHL1wnymWNSsrqfEHVjewi/xew9MOxtqBeKzUo34lNTNvrKqxOljfqOZJ6TfynDvh3DlqI1UuCBCrcyCTJHLkIv9odMUf1LTv3lWL6mCDYcyzuVn2Ui9sNuB0MsymoUBpUNPeKNbtpvYFglMMxBmFYxqI+HGNVbRON1A348Q+lkjSosAjNWzCTlo3VSWDMEUzqaAFnwlS3mCJn84z0MoS0I2WZVhRCBKtSmVY32P1oFiJFpKninaz6RWeq9SoytP7MKqoibBV8RPgERzt5nDPjlEZfIZaXLHvK6IgNwGIYl2jwkkyEiYaZM48E2oQdfu7j7438TKtl2pPFWmSGuPMcmV9j63G49C87lmCCqaFNaZNmAIkxG2rVa5j13wz4bXalTZairTU+IJVJYt+7TILgm0HTpN5PPBlLOfSGgoGXTOip4RMySKYvtHiLWvaCQRfMV3PEZjJ4cb9qmX4VlKtViadNdIMMWHhWRzJsDE+fQHDv8AqOrTFmRdU3YKoUTEgBdR9SV32xpKaKi6TKqpsQFAHKfCNKz6DHs5mvFJ5KBv9oyDPK4F/wCWOa/4hkdiEG0s9JFFsbil+CAgl6hJiCQs/c7Nb0jC0ZzRTJGli1jIX/DtsBbbDbjhUUdJcB3IBUEyq7knmCwECevnhL9Np6ACqmmszLtrJ2ChtIhetrCbzGHYBkyLqc3vDf00NVGOQ0ZZFzFVQahvRQyQ7W8TL9lDbe5tyOC+xTPmcw9OpUJLuajgsfGQGaWIMx4TsRgMZI5h1phg1WqqAUwpMAoXAUbKtNSqhepYyYOH/YbKihWrUiuqvUpf9XK7VPGaZCsAJUHUZ6KxO9qcovGQNzJGbV7hxN9wThJbIUkoO9CotNHLALJlNdzGkyYn3nGR4pVrVVVsxTCVFK95UBABTRIWxlS2ln3EhthK40Oe7S5NMu+S+kgPTmmazK7DvFALNKCwVjoO25jzSLwqpm3Tv1Y5Qq7pEI9S0d9V0xpLWIkXBA6xI2DQAAu/fzfiAWLGpd/WXDfs0P8AhOPYH/qZ/wD6ap/6mU/5cexL8Kfn9B/iOs+R/wBv8z5mo8AIkrDTYbqJABI2gq3zwAKsqDEEmGhRBP7oGxEiPI22w4yAAo1ATpMgrI56HBHXbQSQNwvPFD0NahmiY0sRYW8Qa/nK2EASOmO6OTJaiuqDYm67DmAJmPLfbDTO8SSqqNSUoyIq1VLagSLa11SQCYJB2JPKIpD0qbErD1NtJb9nb7Rkayd9IIX1BjAqZ5mq6qkKwsbALp206FEKIt4R7HBEQmvtCk4iQVUxy+I26D2Ox5c8Tr0DTqBhdpBWAFI5gWMXFptsbdaBllDm8n6vhJCxzI68wOW+GIyAcIjVA2n6+wCGTDGTs0x5a+mF2OYeP3CV5t1XUAdUENI8Jki+0CfhkiRPphB3IFhcnGmzHCQl3YQ0weduXTQTz9NpOFX0RZkMDNxN/axjBBhBZ6bQf4gAy4WJN49gYkXw4o169JJEMsSVH2Svl0B6yvlhXXaT4nB6DT90chipc06xpZlgzYnfYH1wRXVDVqjRuOa9IdZAJgCdz78z+ODzmQAQYhfqiIB9OcbHA+VrLWGsIO8QEsFVjEAnWBtESTzEcxjuX7KN3ZqOmYvcRTaCCJB1QZkGYthLBfyqaMjM1S3LcAarTDUaiQw2cEEHYiRYidjzww4XwJ8qjVNZFSoIESNCbFr82+EdF1tzU4XcDAXW7g91TsVnTqZphAZnUYJtcBSdwAb63F6rMXcGWM6gJ5CI0iAAJAA2EC+AfXwOJQqox3llbNVe9VA0hviUqrDY/bUxGn5D0xzsf2jo06iq1BFd4UVFndrbEmLkfDGFGazB7wtsLAAg/PpbeY5jDnKUaSVKRqCKjumimAAygsAGf8QBE2sMDkxh00sOfG39Il3VCSP0m6zHFBCtpMixJEWMfmFPscI81mC7ECWIEkJyHUk7WtywvyfaWS4qKrrBF+kxa9jBtBwQGpvSBKzUjxE8+lwbrpHzJxy8XRLjbzC6jqciYyxIVa3rn6/OJeLskGsqoZALSgJE7AMZAnC/6UahUlnKsBYEAT8LCPhAny5jDvi2WVl0xA945crThfW4VTpqpQgmbkydxz5bxyx0sWUEURRgDp1Hvq73lD8P8OiiGLFoIG7e9oAO3UmemNLxfIfRcl9FWO8/75iQFNVh4pYmIpoNA8564K7O8ICsc5pEoQlIEWetfxb3WmJciBJ0DfF2X4elf9rWk5dZAUHx1nnxQ3JdtR3A8zgtTUL/ADi8qepkGMdtz/b94i4FwKjl6SZ3MslQBj3NIK2msyn4ySsmkh+IhYJgCbgk1uK1cwtaotRgO/Ul0Hj1OjQQ7MWUFUvBWNKjSAIwJxShnquaNRqdVlEKjUqBalTpjZUkQqqOQO4M3w44f2aqaK1HQAz924htU6H0GUBdh4arT+WKCb2HeYy7X3ERHLUaUQZZlJYuYJgkXLLBNtxM+s4WZmO8GpailtOkaxaSIPw2t74f8TyVKEWq4WCV066FPn9YlncAG0mmLR0xHKdm6RqL3dalIIMUVr13MEX16AgvaVA3wtFHLcxzZAwscQN+NVKbsXfSuokB4dit40oAGAjYs4HmcA5ztKQxCKqqwUkMCepH1gBYzAG+HbdlMurA1u8BtPfVKVIsf9mXWrfbEKvEMnTb9k5mwHcUxrPK1SpTV5/dbG+ljuwsXqYjmLBQqVNBSkAHBLO9MKJEkszkeIRc36wNsSNKktSVrIABui6nMbsfhpoJFgDYdTJJNPiKEuyp4WMVDXZqpsDAMtLX8RAMTExE4qr5vv7q6UkRhEUkXUdz8CjU3Rb9SQBqwRsCCTQuTVXqOXqMVpkEhqhdFI+HUdAlpAiF3sMaXhnBzlESvrq061Vv2NCkstobwwSxIDFbwSeQg8quy9CabZ3MtUGSyo/Y02aTWqfVEbBQY8IECfU4THiGYr5tKgZO+qEBNZI0hgRMATF4BG1rYzTtfeAV1JW20ecHSjk3Jzw8ZqMQHq0ZUzJLUxVR+8BAMxp3gG0bDI1mzNGrVr1u5ypBXW4dGVTcFMwWUuDAlAunoQRJyHC+BnKOandjMZpQWrxTFVaRtAUxd5uxiFFjNpy3a3N5zMVe8zL1Gt4dRkDqFUQFg7je198eVAHsneMCtVzSf1Tw7/xtf/bv/HHcfOe78z8jj2KNpu8Myym5qEwepbe9xtJtsT8sDrXVmgAqvKbk+Znc87RHLbFlL4R6n88Bjl7fljAIFXD6nDlJkGxNpiPmNj1/QxMIPDAMmILXKdLjeNxIkeWPUvgb0P44sr/21X91/wABhdmzMRjU93WsQATqACi0bxexm/42OB+/KaVJMIxFiYNzsYMbm/rtgnJf2a+o/wASY92i+Op/tm/F8AnNTcfH35MGzWZeoLsYMEkSbgfWPmep88dyaidTLMRIYAyL7xHLzxPjX1P9kv4HB/CfjP7g/wDljW9o2hA6jvAM9wM02guCukMhidam4a8AD8DI3GKqdCmLimKscyzgfIBSPnyxuch/Z5X/AGbf/uq4Lr/6M3654Uc5FiaZhcuz0lDKBTbvRBTVaATMkm/v5c8GU6ArE9yqrXb40GlQwP16ciAIuycrkWBCwzm1P1P+E4v7Of6dQ9P/AOT4YNxcFdgfzl+YzlamAoprUopYF66y3MsdLyC3QyAAoi2AauULeLu6MEXEKfL46BuCZuQPffEKvxn90ficc4L8Df7n+BsKLGiRHqgIjfhfCqdNVdjRDAeBWJgM1ixFQifIeQnpgWjweMwlU1kqsKiuQGTUxDA7CQT7iPQYP4j9b0X8RizL/wBqv74/FcCzkSVT7NXczLvlGUhVDhjzQMZn0EY0HC6LLTC1CdR31CCP4Rg/P/H+upwNlth6HDEfVtUi/GAVwLXc/wBp3OVXIBAXUhgAlQHABsZe3TVvIW0DAa5T6TU7qlKzJbUywix4yWViNIF5xis78Z9T+Jxr+xn+jZ3/AMq3+Ong/RWxOojlUoeAP6TWcPzlBqDO9Upk6OqjRYwrkGA0QPidgdMCQJJ2wDX7dUBH7RFCjSi0su76F5KHqGnEWkxc3m+M/wAW/wCzst/tq354z2a2PrhjICBFYTVt3v8ApNVn+L0KoJp0WZzPjrrqt5CpWqkE9QRGDOCdoQQ1HuRp+j1VAao2kstPWq6E7tRqamNvEZAkyZzuW/IY8v8Aaj1/I4QHOupacKjHcvy/avQNXcUVXVpPdIistvDpqOrkc95vg+nnndCy5mudYK00zKahqbeCuoERqPwgElZGMmP7Kp+8v4Nj6/8A0ffGPT/4JhjtpYDyZAvcfOYfKdncyrftqGXp6hKuyhSSfh001Go35Cn5c8UZqpSypdPDUrkkO9MKop3gonhkHkzx/dEXJd8N/wC13/fH+CpjI19k9F/LDF3BJjlG8JRg8lgF2voDbbAzsPLY4fdnOCVM3U7oFQg8TuAqrSQXm3hG/KL364VZT439MbDsN/2dxX/y5/wviYElwvzj8uJdBP3zFnFuPjNV6eVydNnp0R3WVprs3I1ah2lt77Ag74KzXHxlEWktRKlUaxUzNNUPdaidVOg5GpiT4TUJIEEgWOFv9GPx5z/y1X8BjPcR/sMt+5+bYrPP34kyiPc/xqi6CrTZ6DppRaJZyFXmaRUKZJ8RLazJ354AzCV0UPUzLurX1Ir1QZjd6mlZ5XP4YWcQ+EemH3Zv/Q8x/sav+JMAdgIRu4i/rNvtf/iTHsU49hlTLM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data:image/jpg;base64,/9j/4AAQSkZJRgABAQAAAQABAAD/2wCEAAkGBhMSERUTExMVFRUWGBwaGBgXGRkeIBofHh0bGh8eIBgdGyceHCAjGhwbHy8gJScqLCwtHR8xNTAqNSYrLCkBCQoKDgwOGg8PGiokHyUtLyotLyosLCwsLCwqLCwsLCwsLywsLCksLCwsLCwsLCwsLCwsLCwsLCwsLCwsLCwsLP/AABEIALkBEQMBIgACEQEDEQH/xAAcAAACAwEBAQEAAAAAAAAAAAAEBQIDBgEABwj/xABMEAACAQIEAwYCBwQGBgkFAAABAhEDIQAEEjEFQVEGEyJhcYEykRRCUqGxwfAjctHhBxUzYrLxNFNzgpLSFiQ1Q1V0k5TCVKKjs8P/xAAaAQADAQEBAQAAAAAAAAAAAAACAwQBBQAG/8QAMxEAAgIBAwMCBAUDBAMAAAAAAQIAEQMSITEEQVETIhRhkfAFcYGh4bHB0TJCYqIkUlP/2gAMAwEAAhEDEQA/AIZfIpV0MTpJoqV8JaWiCCdhcbnCnh1QisCr6WkqByFo3md8a3KZZaeXp0ajeGIM2k72+eEy9kBXqOuVllEiSYII/Kcc5SGFAGCuHS3uP0lnZviho56HKUXGoanIKXExPIE2m2HeVcZok6tDKxLMrgAg7QpsMMOxnZGtQzD1swqR3LKIaeazNtoBv64ylXs3maSMTpjwGFvIcEgg8tr4I5RiA8XB0FXttx3hHbAd2dVmYR9YEN0OoXnGv4JwejSorVqsVqOBLFDAMcrW+ePntHs2xpmqXBvCoDJJ9OWN32V7Sq5WjmQVqjwwx8J6WwHqgsaEMpt7Y9yPGH8Sgq0fWYkW5Wx84/pGy6/SiTU06hJ0rqHz1A4+i8c4sqPppaWcCH56Rynz8sfL+O8PepWLOe7W/jYiSOoTfGuTVGS5D2uKKVMCAKi36hh+RH34MyPDfE1RnsAb339YjAjUqSbFmA2JF/XFlSWWBBCnbCb7ydGBbbeTzGWb4g2rpBgfdvgFspVaSQo8l/VzghsydjK/dfrjuVqpTbUWllMqL3PWemNYntGHG5beOsrwhqdFAra61U6ioJGgDaWB38sPe+qNRCZiozAH4F8V+Xi6e+MwtN6zAtdmMwgA84w9o8fbLVGVKQcADdR4W/eAxi6v9xqOfKUGmEcUzrNW/YBYUCXeTEclE4u4tVp6UrIXq64iBIDbRpGB6HF61dxTHfo7NP7OqYg/3SIgY2Nbi1PK01pZiqGeJJAuB1Pn54oAUg2ZMcer3WJnKNAZXVWfVXzBErT+rTHWOv34xHFO0OYrK7OxHiA35ktb0gbY1HEO1CMzd33wDfC2o3AxiK2eGYq925Yy3hDfywp9JgoX1aQJ1M8zAIsaibGfmMOOE8MarSIQOGLaajRtzA8sZwZQBmU2CG/8JxrMlxJqdamKdZRrUao2IGxPmMJ4M86K2zGCis6zSezLIvz338oxPOdnCtOnX1VKi92NAt4WP1f3bG+D+I8CqCmMxWCmn3gmoreLTMfCbR0xbmuM0Ko7vLawigKkjciR7A748yvW8LplUEjn84kbO1dK6pA06lBFo8r/AM8LclnNNRmNzbT0k9T0AOG2U4mjqgNML3fheJJ3u0fPHeM5XJB1+jFneoAIJsPMjljVG3zi3B12xkcz2pNMlXUFB0v5bnmMJOKa2YajrVhKECJHtzHMYZaFAqUakwACs9OfyOIZOoys9OV7uIRjuGPTy5Yxc3u0sKlL4Q66geOR9+JnGoLFnKsDcYjlVY6hMmLknmNsW5qgQ+lxfY+o54vyvDAARq+KQLfLFOrSN4kW6Ux3/T6/WLKlAndjPvh/lM4TT0agGkT6BVRYHkBhE1Otrj6w3HX/ADwZmOHv3feKrI6iSh+sPtLhhvzG+kci6NUNr0/jBqKEABZhqtsBFov639sSp51SrIgNGnZHIUayTC/GWJJPptvjNNnddO7eItJHoLficHCsr06dMHxEBtXJTJAB9h+GNKEbmCcDKOZOvTNIuEJMSBflNyDzMRbcXwJQRSNVRmsLKpjUZ+0TCgdT5eeGNYKTq8WodDvHURyj78QDkk6kYBhZXURa1uu8+uNVjUAZ9IvfyT3gPdD7Kf8Aul/5sew171fsD/hGO4L1D4i/jl/5fX+Zta1cZin40nT8J1EQI3B3tth/2M4tTpl1UpYbNYiPrauYvj5jk+LMlMlzKl1NzBEyDbljQvwxDTNRKwMjaYJHTzxNjBGw8yrJ1JxINQJP9ZrKvbJC9VjUUgqygKLNJiL398So9oqNQshVQiaFBO8AG334zea4NOQUkBaoqki4uhG+/I8sZ3N55qZOoSGuDzPL8BhZBG0mbrHeu177TZZjieXp1g/iiQVMQBBHzGFnaCrTzGYJpPBDeE6Y3Aub2G1zjIni9oMwNhq2+d8X5Ksao1Q3h2Vd2/kMDjx6bJ7xr9U7DSq7ffE0WV49XpDuK7kUQfEFA1PP9+LjzwmzFUAtUW4ZitOZkqN7m8bC2CKZDgU6ykbwB9UeZ5iMVZvI95ULEQVEKq7BRtGDJUQBkZjpYV+UF+ka/EUEDm35YJ4bRqVT4TpWN+X8TgWtlm1LqDHpawwwytZqcBabPI+z984AsDxKcWLYhBCsvwMOfGx33Fx8zgR+HNX70UzHdGBP1o6nDQcWOkq4C6rT084wDl893WukIkkz52tiZWyDg7ywFB7AI1ymTXLZdHZ5YkEkcuvti7L8bovNOkpZmbkPiJsMZ9OOyIcSNhF8bns9wUZakKgpqczU/s1J+Eb6j+OG40eveZPldL2EYUymSUie8zLC5ie7HK3IeXPGLylF2q1XLF6jk6nc9do6jGq4Z2UZi9atWpio0gmZIPQzbHF4AKcTmKDEc5j88PKuRxtE0SBWwmePD6ematUWGnpB9MZ3O0zl3KQivuDBMjrONeOz/e96/f0CVgyWvbpFsV8S7B5mtTktTZQ0oVcTB5TH54wYiBdQWVLGkn5zGZbPLSLisutnBiOWAlrMKisDpiI/y9MOeM9js3Sj9leYuVMjqL8uuD8v2TL0aa1NKMGu0z4elueCCmM9BsgJA8xFmM2asqGY07tDmxYXsNvbDfhOVRKNdqrlGSiSkCJcxoAjzwzH9HxdQor0wqtNwQY97TjvHeyOZSnqpkVn5tI2HQEC+C9LIRdbCKXpciGyJl+G5E94viKmNT35c/XD7hfCaFek/wBEZvpKmSjCdUEkEExBjpjIZio1OoVIdG0wwbfe8jBnA6jU66tqIYqdLKYNvPCSpG89kpR7v5hPGM1UbxOump8J+LcbiIwvdu8WQCCPiF49ZwdxrjtWpViVmoD4gOa2kjqeuAcvTqMpZqgtY7XxoLAWalgwqiWDt86k61bvEV3+NBDEDccjjyV/EEc35R6YqpBp2JWIJ8uR+eJtRJrGw5aW62H88MJHeQoiFmUnbn+JSQFfcyDb/PGv4nla1TKUKiKGKQRpkkjaI6RhNlOIrQeXUbHfGs7H9ug2iicrTPdLGvUFjlNxv74NGHeNGHGKcGv7z5txng6q+tFLBxq3IAPMR64EamQRTCCNyTMDqZ8sbDjWcy7fSFDE/tdVIJsA128UcjIwiWqpDATHO3Iem2CVyRvvNyZsZAs38pUCAdQJBHwkyNhzG98RzGcJiSdMHTP4R5EQf549nM6FCimZJuZAI9IIwKg6kCfYCfuH+WPAd5LWkAMPswj6WPP5Y9jv7X9AY9jbiPQTwYTw6lk6tQU1L01qQJqqXvyEoZicaKvk6dKglNAraGOpxJVrmwBIYdI8sJ6OW7iqVBSm1M+JnBOpYBkPsBfaBh1lcrTzLz31Kko31MJM7kKDc23wp3K+f1nXdNakCuO8No1qRUgKFJ5REEfkcNR/R7QGRr16tZatQpIYNCU9PIHn5k/IYy3wyCwMbHkQOfvg7JcdqJSq01aBUUgjkQbT5HlPTCdXec7p8io9OPlMbw/hpC99U0imBIBb4/f7PngvK8cPeDZmBkeGFA5AcyMX5TJtXpl2AC04UAWUgfVjFdbgTBhURYAuynfyHpigutkHmdz01UazDM1xg0wZk1KlzERHTAn09qyaarBT9Ui3seuAa1NnJLFQx8+WCctwB3/dG5NvkT+WAONee8DUWAAnss9NSUOued/54vrcRtCNptEfzw2y3AabLLs0rzUCfTU38MQPZzLkgurN6VG/Xyx7TjHMpGHJk3I3mZzVZo1HedycG5NhXTUGmrSEH+8mw9Spt6RjRt2cyrLBpkDl42n5k4K7P9mcvl6vegvqHwhiCB8hJ9Dj3qY65mZuizVqA37QHs52fGTT6Tmr1DenTPLmCcRbtb4jmKjltUgQdo5Rhd21o5k5jvK9TwuYp6QStzYHpbC7KcMGrRUMirYBbgEcy3LBNRGomc/Tpa8vPibbg3a05kvSp0NTASWBABHmTgTjJoKSsh3PiKI0j0nr6YyefzNZX7uksUogaTE8rnfFGUYLU+HURuAbL6HrjCBViCcLVabTWUeKUDlWYK2sNp0C0A84xTluGlAZYgE2uRbcWmxxYcktNlZZFhJ/vdP10wRWrA2nnJxI79hOj+HdMc1uwocfnUY5PNkiCTtyufvwb9FVYZ3EkfCLmPwk4R5V9A1nbkLfqN8RqVWcliYJvAtHljfWpbM7Ywb6VmoHGgkGmoEWkiSPnYfLBqcWq1k06/F5kffa3TCGjwyqMv3ykEX8JkbbQR+EYty5kz8Nrjpjfi3Gx4nvhU5HIkeM8IFdR3wUkWBBhl/3gLj54QVOyTl17t0WAYLg/Odpxo8xXIEnbkTzwPVzFo5YX8T7uNojN+HJlF/7vImPqdm3DD9rSYXDQ438umIUey9VL6RoIv8AtAb+mK+1HDQrCqqkCTrA5NyPvhDWzOsDxMrD6oJg4vxgONQ4M4mfpHT2E/tHn9W1whfumFP7XlPrjucUyShM9MJeH5uvIBqPoMyNRg+2DMjX8Wo1CZOx6eXPHmx0ZysuFkJ08j94RnADT0z49yT9wxruEdn8seG1q61Ca9JS0BgBJUHbci5HtjH8Qzrhlp6gUkNEDcee+Hq5KprXujNOsIZQY57T+WAvTv2jEDkDVzUzKqQIkHfbHUzTKNIYhSZIBME+Yw07Q8GOXq6TALCdPTyOE9Ki1RwlMFnYwqrck4eNxIGVvUoT2jXVACk2sALknpi/O0VoKVJD1msea0p5dGf7hgnOMuUHd02D1iIqVBsvVKZ8jMvz2GEdSoDG+GcGpbgSmF71IdwP0f549jkDp92PY25V6pmq7R8ZFWIQEEb8+otz3wsymfqBgppOKaggtpNucm2AgXdAQdF9yYA3BE8/bBfDahRXV8xVdCIZacAHyLvf5LhTKGHuj8hUKw87TQ5aqrCJnz3+Rx5he8dL88JMpxsgfBKttrMkQY1agFAPkBhtTcm2JmTTtOR1OH0iN+Zzh2RFJAO/lAxbuwp3P2jzwX9OnZY8+WA6leDJ5/rrjlSuYhdzb+OMY9zARcvU5FW/lCWy9Etq0LqE35T+7zOCVcsJnl8sBhAqluS29W/li3h4PhG8yCOm354kbITuZ990/SriQIsJ1soAGx5D9eeCAri8W/DFiqQ5WPgCj3Ik4OqZImkY35DCTkNywIo4gYqHcieeL0QuCBN+X8Dgzh2VJQ25SLdNx+WGOS0EMFF1EmDsOp8otgNRPExmA5gCcL7zLlKg1Abg9MfP8/wd8izBA1SnUNuijmPI+fO2PrlPwxNxuIws4vwhKi22cRHMbkHyM7H2w7HnOO9XEgz4EzCj+kyHZjs1Vz1SEYKkAsWBkCYkdTvjV8X4ctLM9zRpoqUkpiGHxT9afkPY9cF9k+HGnSIDQ4IAb+8J/GdsXdp8u76KtMgVgQlUNdRa333w8ZBsBOBmUqpHiZjj3AXWi76i9UOWsLRFoHlhBwyqXAVz4rST63nGooU87q7vWtQNciIAPryOM5nMx3VRxmDodDcKL+trGBHK+PZAHPslf4X1VKVI28y7Mv4o3g28hg2k1sLMqVr6qlNta3vBHpKn4fn13wyy1I6R1O3tyxE4PBn0mN1I2MaZJifCCTf4Rf8A+3BOZpjTqAk2kDp19sN+ztSiKXj8LfbJAg8gTYX5DnijMKyuyP4QWLLNt5uOuGHARjD+ZP8AEAuVqq/eL2ZalMDTt+H8oxTRRWAVviBieowWB3ZCtBBBIYH7x1idsSbLE8p8x0wkqY7WInzlIFWkeTA4+c8b4eKdXSFJaZpjrNvx5Y+s5nJncX6i1+X4Yz1XhSVc2mo3pKzGTfxHwzz6nFODOcNk8VIesVXS+4ibI9i3FNGq1Id2A0AfCDuZ8sDZrsi1JhDa16jce2NvmswJECYP8t8Cs5vJj0xN8fmBszkvhV+JgcwgL3DErI2NsF084+gaWchfh08vlgzjz0XsjQ/MjY+pxmTkmaqoAIJAEAXNhjr4WXKoJ2/OSUoeweNoZmFr5quqzUq1HsJ3H8ALkk7YY5vNJkkNCiQ+YYRWqjZR9hDuF6tYt6YX0s8+WapSpRqdQrMPignURM7WA5c8Jq7lXOphbFyUOOYtkJe6hBqxuROK1fxTjleg3eHXYAAieYIsQdiPPBKZAb1LA3Cjdh1/ur5nflvOM2A3ntAQkTsfqMex36ePsL9+PYDeB6Q8SjNjx6w03AE8hewHTBWVyveJZoBNyTYBdz5SZtvbEqFCpUZla2ldWuwAF7kbGACbQfXAeczD6QKZJpgA7A3O5Kx4SeUxhnOwjCSSBXeX8Sq6VRVsBcn339PLF3/SR0GlgGFoixHv574CjWoDoLAG1uZmQMB1nQk/EPSCPwx4IG2McwDWGEdDi5dogARvM3wfls0IM3tjJa4gq0RzOHGX4vIAaLKAIAFhPzPnhGfDt7RD6TFjx5g422j3L5gEAH9GYw64dVBfW223698Z6jVRlXSY/V8MMpX0jqJxyHXefTowqbbLFGkxBk8t8Qo8Yp0x4pJPJVLGfQYy39YWiTfkD+pxPL1SLDf78EMQAtosszGgNppqPaCm48HWIIIIO1wYj8PXHU4zoXu0KoCTMCSZMyWMk/L2xmalVgd/WMSyYIM3mOuHKVQahtBOFmO8c1+MNsrMADa9vlEj0xPKcRYsJqQNiWVWA/MCcLK1OSSPXBvAeHd7V7tn0SJUjdouY84whmD/AOmo30wi2001LiP0RQaqQrMT3ieJTquCw3A9Jwj7e9p8utOmaTzVc3KmxG84o43Telqy4cmkfEoMEQD0jwsPKPfGdqU7HmDy5T58p8/TBBlLUQZC/QjIhIPM4e09Rv2aVSC27+fLbC/i3D6zr46mpubmL4ozPcgBghmeTQPkRIPUYH4rxwMCtxA8IGx98VrjYEel9ZEmEYFIAlVKstEArUcOgI8DRMn774bZftZmAgEUyR9Ypf7iAZ9MYWq+mw3/AAxr8tkzp25AfhinLiC1e8ViLhuYdnuPZvMAUzUKIBGinIB5kteWPr5DGj7O9pHoUhTrq9VKYOkiC0G+k6iBAvB5bYVcLyOpmYKY2HthvmMhy9sJAJ2HEcW0m+8hmv6UaDqE+g1TzU6lEcpBUEjC6p/SpUVb5MBjaTVN/wDd0DfHz+mzq/xMdJIA6QSMP+GItY92xjXphlid+vrh74UG5WeVnI2aE53trnKhLSKCkRFNeXLxNPzwBwjjenMKxJZmaHcmWYHz6AXxbRyWX1lagaUMFXJtuIjY7T6YnmMqzL/1akBJI1WGkbC/+eFsMbApVX+k9Tncm5vKzqEmRta+Mzx7iXhKr8RtbGepZOpSNLVmT1KqZid5J2npgbN16pqMSGYTAgi/viDD0ADhtViIzF2UgDeW6CYG5JAAG/zw14nn/oqdyrBqxEM2+kfZB69Tiuir5Sgtd4FZ70k+wv8ArCOpO3pOMqldmbwlixtM3JJjf3x10x2bPacvBgZLswujSqghgpJJYkwfS5+eOLlajMWKgiYNxb2F8E5rKAeKqWciAtNTyFrt/DrvgQ1hqVQAtxAGwk9OfqcGN9xLMZsRilZESARqBI1PcC5HgQD7zseWI1Hm92J62nzkzgPMqXqsVWwJjoBJiTt54JzgRSv7RiulTCi8kX5xv74zTuKi3Gpgs9rP2PvH/Jj2K/pVP7FX/jH8Mdweg+Jvon7MI+kKENPXJIAkH6u5HOOnt54XUs0OjLpmyHSY9dzgynSpgyCfCZggE3sbKCB1N9sRenlwZA1g7WgDy6+14wIoTQa2o1J5eur02ZUZRIlhEmDzHwtub2PninNcPY05psKirOkKIJXeSDeVkTE7i+CDxMRpFNoURc2/CMV5/MKSqGF0Ly+0w1NbreJ8sYAQYWw4uITTYnY+4xfm9NgikbHxEEiwtODs3xNKlnXVA+sBMDzmcAsqH4Sw8iPzGGqSeRCBluT4jUpN4QGHRhIPyIIPocaKpmWIuIMXCkxMxabxjN5XL/tE1GwYEwcaulTVg2i5i/tc4h6ugRQ3nS6Oze8u4WCfWJ5+mGOSYyJ5c5wNllg8h4V/DBCEfDFzfHKyGzO1jG0brlwb4urUwIi3XC3LVTYMJvPy/PF1auY3FunPriYg3zKJLVPl6b4KFO3Xn/l0wuDybYNWsQu+x8vlgqnoPVIN48XMmSd+pwFsNUcyCPP9HBziSTG/LAxQkHzg+4/lhoMUViniGTWojFfjix6kbeXl74ylSlD+IsYGo3jpaOs2xt+4tqG3Pymf17YU/wBQ02q1HYTqIYCTafikbbjfzx0ejzBSVM4X4uy4MYytfjb9pn69f9qmlSFJAZXAN5v+R8sbtG7vL1XFmAEbWkgSJ5Xxn+LcDNQrURYfn0bz8jynnh7VBbI1YEsmidpsyz59fli1yH3E4uLqseZCcZ38d4T2EqrUrurtDFFCSQJItAvJYi8AEmDjc5vhmnSsXAJPsR/HHxzJmoHQ0tXeSCmgHVq5RF5x9wrEg0Sxk922okab/s5tyvNuW3LHsABBE90+S10ntPz9xvKaM9XSLLVadyACdR2vF8X167Zaoq0mBiWVgZ1BgCpg+XLqDh32/C0nraPizFTVUbooChaY9TLnr4cL+IUUC0nqKoqCiqimvIrN36lpBI5YoellimWUeLjMj9tSQPaHUlWfoI2N4v09cHUMgjUgFZ1S2oEkaW3ufrYB4blg5kQzC7EXj8gBi7iatrCofC43NtrSfOfxxA76moxirpPPM7nchSVfDUU+d4PriPBcn49dUhqa+JaQkd4baQTyWbnqPXFGvukuocxv0ty8oxzI51zS0iGYPBYCSAVAIBNhYYMXyInLkC0LvzOcVz9V3JaSznUxaFCiYCjoIFh05YGoOoVnQkSdOuLnbUEHIXF8EZ2gGJNwIgAk+x8iY+/Es5w8laGhoDTCgREDUQOe/wCOCDg8yXC4zHSvaBZSir1PHqAjYHxn1nYdTbDahwZKlaFUKE3IOq8TExBPOMZjN5N1cyk33G/ltgnJ5ysjKSHUTcrPPexttjcmNiNSNW0sWl2Ij7jebpZaktNVBdgGabz0BPITBI8vPGYzVbxb7BR9wwRxRyahDqdXItN9ulpA5Yo0h6mkLqdmgC+8wPyx7p8XprubPcxTHU4YyPfnoPlj2NF/0bX/AFyfIY9imxE/FY/n9IDUqUEqMrrVIsQqujDa8hlBJv5YsydND8LEGfroRA5EsCbkWgD3wNWDVyGpNBFhTciZ3tyYeUzjgqlKshQJuyEEKD0LMNif88KqxXeOC6hLqmQD1FXv6TqCdUGTA8RtAmwgDCvOKxZmYaizFiV2vfcYbcSVXVqtNN4BUxKQfFBFiPhEj154DyWQFQywZJaNQN3N/CAYEk/W2AucavmMFEQKnQYrMDQNyVsPKep6Y4tFRGkkGxKtyA6WgzhrmKzatDCybIDI9S31jFy2AM6y69V5O97ecdMGrXMkKWYYOGI+G9xI5wCOhw/4fmNSBhA1lhAJsJNp52ge2EDyFjYspcjyjwz5xJ9xg7szmd1aYU6hbrAP3gH54n6lbxkyrpWrIBNZSgkE+/nidKjLk3sSB+vMYFyx8fODz/l0w1yeX57kyJn7j7zj59yVn0SHaWZamTUIMbfMemIZqhpZtKjSom0D1AG59vuxNPA8MD6c774s4msMJkwfPpYTG+Fg7iHdSqioN9ucHzvhgtAQDO8gj9epwFloAC8gLTg6nRbqIxrN4hfnIPTi3lipKFp64YU6Y+sDEcv8sdp5Y6Ij9f5YEttPWIrSl4o+q33fo/icKwv7UoDdd/Kb+9rkY0WfqU8tR7yqVEghASBqMTEnaDz5Y+cZqrm3Z2BXxmToqUjudgNcxYD2xf0GF2Jc8T5/8ZA6jF6IPe/pHuf4gEUguPDyBBI9vS+JZdQmotUW3iK2k2tudpIxiXp1HZi5gzDFjc+3PGvpZanRei+YUNWqALTosLJsVer0P2aYv1gWx1mQL3nE6fo8XTIW5PmE5Bhl6i1alKB3uumbBhBsQDss8yN4gG5G0znH3qMVamBpVgG1qARKwegnpOPnOe7Q0371Kms1HJAZRM3I0kfZ9NvTCOpnNIBY+HkFYEzzkE2HO4wSEgUsbQxqAu5jLtG7B2qQSS5YQdSqbXmIO1h/DAXD6iGnqqOWeTbdreXn1xXk+MLpJNNng/CdWkC95Db4mtJq1RUVRQXaGMgxcnSBJgXPIAXONpuDDRn5IlJzbAksSBEwpPLqRaZtGDeFVjUW8CDYTf8ARsfbA8U6h0INIAtqYCV5CAIBJltjvfFmS4YVcMx2+G0n54x6oyPq8ilCGaj98RstSmo8QEREmN/1aMLqNMJqCtKswYC/+fP5Y9xDh6u4J5wWImIBg+GLE9Zw7pBCfqkxu0wPIX2wo0BOTqGJNQJOqU5PINVgmy8ydyPL+OG9bJorU4klQYBN2BEbm04qpoqeLWLwQBf7uWBjx+nUdgFYNSvcfefL2wmjPoPwl8BWl2bvPZrKrW+NQHvpKgjTHXrhRWpvTYo8GNOxkehthvn+JppcyGNgpBBBbeInYTJOMznMzVdyWBNgJiJsB6RbDsQJ5lvUlBQhRzmpagqEFy8wReTzHTniNAKrtVSAVEKertZfcDU3+7imqykUn+tBFS9yRPMW2IwSmRNqasBHjcNuQxABPIwsCJmScUbAyDK6k6TF/wDVw/vfPHMPP6tT/U1fn/PHse1QtWPxEmX4c9UutNS6gjxBSRIMCTFiQYjrHlizL5uqAaBqwsGVqryF/CHEzyAtfF4zNao4ppLQbEeFbGYCiFVfIC+5nGhXhxFMy7VAbhHZmCx0VifywL5QpoyjGhZq8zM5ioixIqU5UIF1gyOZ2BAkm+xkxiY4W6y+poVYTVpIEyCJMDbpfANXM6a7B/2iy2nUAYkzNzFr9fIXwwzpLhgJaGNz8KCBaZiSNvU40ggwCvJi+rmrabiLyJhpvc7xiuukaWqaYEBlDCSOgjqOeLKuV0hmapvICg/q22F1OJIklfbl0nfDVqtp6qEu781axb7erpaQQPYCB7YnwrNd0wYprUggjbnYztIIB87jngeg6zZeRg+x5bDFbantMja+wx4gEUZ4EjcTaVOM0VKuGaNOsDTeJI0zMTqBWZuL+WGOT7Z5VqjgLX02gkISR+7rAB9Tz8sYLOVm0UkJmE8OwhdTNy38RJvi3g1M6j6Az7xiNujxVZEqHWZbq5r63HqlRm0AUxBgi7bfaPOOgGJ5niVesw1lY3jQsJAChQCDCxFjNxO98DcIozUQROqR90fhONLlOFyg6mx92t7jbCdFf6RD16jbGKVpOps0QNh8oxp+zudSopWpVpoR1dfnBMjAjZBiJiGBAEjnK3PkW/E4wnaLJE94bfsyoYHqS2w5wDJ88B8OMrU8NepZAQpn1vMVsnQnvM1RUbmaik/8KksfYYynGv6VKCkUsjRNViYFSsIWf7tMGT6sR6HHy2isb2U2Poeftv7YOocJqJ3sqwqICpWIKqANTX5QQB1k9MUp0WFO1xGTqsr7XD+K8Yeu7d/ULkmEqNHhPoPCiSI0iwsQLGVWUplqgpMCG1REXnp5k4vy/AqlUjul8BUMzMQFSPCSzkwo1A7+wONDluGnLRBRqmweCH03Fh9VeUt4yOgtih3VBtI3bR7jGPD0p5dF70IK6jxQLoT6bv8Acs9dqqufpVJ0lWZD3gE7sLgk2JkxJ9cC10Lbnb8rWxLL8NIqISunV9e0xcmwvAjVfyOJPVoWZKvXHMWQL/jxvKcnl1XzMkz5nc+nL0AwW3BadXSXX1O0eUiCbcvwwjPH1V7qes226/LlhlS4xT06g4iPl/DBU/M42bD1GN9Ru/vxE+Y4a9Kt3Y0nUJEkgMvQEjcQOuGFPh9zBKsylZa9jFp9o9MK8xxNqmYkRYETAsoubXAtz9MNF44uqBSYhidIBBJEkC0eQw5w5nSzDqiqlfG9T2V4CEJ1KWJ+tM+9oIv5YB7ms9U0w50j6xIAjrY3PIAXONE1TvAkBlEnUGsxA2AgwAeu/lhRnuHV2UhdFOmJinTJA9WMeInqcAj77mIw5gGPrMLPneXjJVaQkUKukbakqEkWgltOkGeV8Upx8CVCDeIIBvE+onmPQ4Vpk3CyG7uJNyRsYsdzgvLZqpV/Y1HeqQBo1nUFgi41XA9DzwZRa1GXN0mNvdUhmeOOWgOKZB20DpzKqcer5/MECo1fcFVMRqAsQDoHuJwzqdmQW8QEhfqzBA+tEbdfnttXnuCtQQwNQMFqZPhYDmINmA2IM7xvBIOnEpTCuMbLUCo5hu7JPdNCxOuGJkbnVBN+m3pgZ8wigK1LxgRqWpM+cX+7FeboSP2YOhZDA7oTyaPuYC8GwMjFVDJDUvebtELzINpY/VH3n0vhgUcwrA4jzJZYaqUQTo1OR+HSQDGGtPhdSqdFGGeoZuRa07myhRck2EE8sDU8s715UNJKIqruxNwo6Tz6DeBfB2f40tNWoUGBkAV663V4/wC6RotSU7sfjN/hABRux24imQO5LcCd/wCiaf8AiuU+dT/lx7C/S/8ArW/9Qfxx7BWvz+/0h68X2IR2LnQzFj8WmepsRzncm/42wPxzjARaiU1uY1dVBkDn1A+YwsynGDlab04VjUAYEavD8wFIteJnrbCqhmIbU0srWci9j16db9MYMNuWPEpOTSgrmQVZ0GJM33wdleKd2IAE1CQbm4J2ImPQ8uuOVczokKBqG5PnzG3K/PfHMtkBuVFr7gj264e2490X2sSdciqrOpOqAG1iydIYcrWJAwNUpqaaU1Q94GYz9oWi+xtfoBGC8rkxTraqrlKdyWRQ1tJsEJEyYG9pxTmcxK6KelBeRbxe/wD8dsCprYTx43glPKAKzk+EDcczMaR639hOA9RYjkB02A8sH5VDVpNTB8Sy6r9qw1Af3oUEDmARuBI9PLEiY8JMT1O8fngxBl/EmGsBb+CmPfQs/I4Y8KIkC0lD7EOTH/DGFNeNQZlIXpNzEWn9RhjQzilwWVKQsV0KdItcHdjIi/UeZwJHtqF3mz4PS01ojrpP8P11xo8rSAg6vCSzXMAR/njPZDM0zEMD6GY/hh4+Yp6DTLqrMdrEGfXbf8cJ9MQwxjCnkzCOTqYhZ07WBIM7zH5Yw3HeGak1x4nerPqyHf8A31j19ca9NISUcEEr8DRAPhNgbAYR5/ilKkKbOT3lNnLCYnUQwgmxBBNxN5wYAGwmcmfO64BAsBqggiwHr198NqiawO9DApTgAEhqqqVCKZsCtzJ3WOgwOM1TpKO6DVG5symEm8KvMiY1HpYYsomUZ21F3RyJMggRdgZ+KTa1lnYjGsxmPQENyNdnKToWkhlKVxTLciSf7RhvN/XBVbMszsxUTMc7xYdL++MjVqEmZKnyP5TIxCqagjxN8zf9DCn6fU13Js2I5Fq5sX4iV3FEWJugJMepwO3Gnqtcp4QbooUxtyMjc4zC1NIiZJsY3P8AHDLLQh0NZgoBuOu3re+MOAKIjL04x4Tp5h+coZcgM1Gq5A8RpVApHmUamw9xbrGKhRyToNK5sryVe638zpkt68trYm+banLKAxF4M336XnnhXQzLVHAZDTZtmQET11KTDCOdjvvg8d1A6fU62SfqY0r1qGXQRkm1MCD9IrNMAjdECbn8Mey/H2KzoRFuNFFAB1G1zbeScBUeBd6fAJJ2CyRO/qLA77QemLeJdmqlGkKrKyggOs/WUmNQA5eeC9jbGUjCuRSD/WHVOJgAEAsTBCg3A2M/Zv188WZbj1OodOoBvPn77HGcbiLFdJnSbkA2YgcxFyB54FDUzcKR77em8jA/DKRJ26DCVpb+scdo6xGlQAQY1G0kgmAY5QfzxVwTNin3jFVJMKCx23O/npAwO+Y7xSTJgbmbD18jB+eBqNYAQ0QQOfQyMM0UNMtxAooUz6JweuXpBxU0E7j4oBMRz6j0wHxPg8fBXLL3mllZbCb2i7KN4A2HPbCrgfFQafdg6CBuJOo+k9em+CV4hWciilVmBnXpJgBpkQTvAMta3MCTiUgqTH5HATczlSitAlhVFdjCx0UifjvM2IU2FjEwMDtw80CajIXYkEhpLXNi2n4bxMHUZF1m7Q9oMuhE6S7CHejTpqF6FFgI7DmwChuVwGOhy/AO91LrVnOklihVk1yEBp6j43NiGkKACSdQxrZCo93ESi2PBgHY/hlWtVqFvCAIq1ABYFQBRpxYSvxdFMczOop9jsmg8OXVTF2UuD131R6+WOcL4tTpUFCL3kl2FOkpL3doJgEfCFuxU+ZEAKOO9qM1UPcUsuaeu37QywBIF1UEDeIJm+1xjg9Q/VZ81YjpX86/mWYVTHj943l/0TI/ZP69sdwv+l1P/Fsp/wAOPY3/AMj/AOh/f/E3Xj+zPnLZlmUhbwJKkBojcrMkCNxbkdthlrCCQoB2lWI+47+mG6Z+qGP9mqAEgUkVdhInTfbqT88Lc5RJl1EqCJMjc7CB+tsfUiRAgjaeQa1/vr4ZHT6v5r8sSGcIKh1mLAi3paIPynFGUzHdsGE6TY+hmY6wbjzGJvIqeICQeezc7HoeXrjDzvMUhdoXm+J94rarW0r7XHLb0wXRoo3hSA5IKswvIBsTEQZifScUV8kGpACAzMW8wLWg38588VUaMSVCtGolVYyIMSsXMb25QfMKqxt5lAP/ALeIvy1Mhj9Ui4YGApBkEGfKPL2wU1JqhgKSxMMotDbk7SAYJ5X1eWGgyFN075GDF5DU9YlTeTFvCTcE7TzwozddVYhWkxDMLg+QnkIAnnGGXfEHSBGv/RkFdXxACem95IEkYsp8LVSQwIBIWRcwII3mLEcxgrg/GqD00R2KVSCJgGTJjbabYuo0FGslW1EUyDBgSoBvPMix57YkLOLBMqVUNVBKOXgm4PNYEAjqNO2OjM3i4ixKsSD5kMSPYdMezsAhtiCZFjIPTnIvPoDthVrZlZNJMHccgTaPOYwxSzCzAOkTRZDJiqQBVAMeFjBJaZ0kkWPPblbCDtDlDTqPTapJUAiL320yLbGZ2t1tiFNfqmDbbpzueXp+GJU+EO6oyRDtpULc6pACkbgmQReD92HDSsQbaS7N1mVix/s0XVUnaBYCPtFiFA6m9pjVcK4lQrKYptrOoRE2gzDbQRafSbYyvEHWkFyylSoYM7jZ3iLHmiAsq9ZZvrDFvZ3Mhc1QCyuqoFa9iGMG3ofuwGXGHBM8GIUia9c0Kq6hSUNAMkJJMcibC8jecYHiJIdgSWhmsSep2GHdKhnQ60u60teQywB9bfaPzGKxwmolWaoDOTGhWkSwB35mTMcoOFLlRNrBPyMYqtkHECyGRKjv2AEHwCef8Bhc7s7rHxMwjzkgD78aTjnDloUFIYkM0MsggraDEzvJBHL1wnymWNSsrqfEHVjewi/xew9MOxtqBeKzUo34lNTNvrKqxOljfqOZJ6TfynDvh3DlqI1UuCBCrcyCTJHLkIv9odMUf1LTv3lWL6mCDYcyzuVn2Ui9sNuB0MsymoUBpUNPeKNbtpvYFglMMxBmFYxqI+HGNVbRON1A348Q+lkjSosAjNWzCTlo3VSWDMEUzqaAFnwlS3mCJn84z0MoS0I2WZVhRCBKtSmVY32P1oFiJFpKninaz6RWeq9SoytP7MKqoibBV8RPgERzt5nDPjlEZfIZaXLHvK6IgNwGIYl2jwkkyEiYaZM48E2oQdfu7j7438TKtl2pPFWmSGuPMcmV9j63G49C87lmCCqaFNaZNmAIkxG2rVa5j13wz4bXalTZairTU+IJVJYt+7TILgm0HTpN5PPBlLOfSGgoGXTOip4RMySKYvtHiLWvaCQRfMV3PEZjJ4cb9qmX4VlKtViadNdIMMWHhWRzJsDE+fQHDv8AqOrTFmRdU3YKoUTEgBdR9SV32xpKaKi6TKqpsQFAHKfCNKz6DHs5mvFJ5KBv9oyDPK4F/wCWOa/4hkdiEG0s9JFFsbil+CAgl6hJiCQs/c7Nb0jC0ZzRTJGli1jIX/DtsBbbDbjhUUdJcB3IBUEyq7knmCwECevnhL9Np6ACqmmszLtrJ2ChtIhetrCbzGHYBkyLqc3vDf00NVGOQ0ZZFzFVQahvRQyQ7W8TL9lDbe5tyOC+xTPmcw9OpUJLuajgsfGQGaWIMx4TsRgMZI5h1phg1WqqAUwpMAoXAUbKtNSqhepYyYOH/YbKihWrUiuqvUpf9XK7VPGaZCsAJUHUZ6KxO9qcovGQNzJGbV7hxN9wThJbIUkoO9CotNHLALJlNdzGkyYn3nGR4pVrVVVsxTCVFK95UBABTRIWxlS2ln3EhthK40Oe7S5NMu+S+kgPTmmazK7DvFALNKCwVjoO25jzSLwqpm3Tv1Y5Qq7pEI9S0d9V0xpLWIkXBA6xI2DQAAu/fzfiAWLGpd/WXDfs0P8AhOPYH/qZ/wD6ap/6mU/5cexL8Kfn9B/iOs+R/wBv8z5mo8AIkrDTYbqJABI2gq3zwAKsqDEEmGhRBP7oGxEiPI22w4yAAo1ATpMgrI56HBHXbQSQNwvPFD0NahmiY0sRYW8Qa/nK2EASOmO6OTJaiuqDYm67DmAJmPLfbDTO8SSqqNSUoyIq1VLagSLa11SQCYJB2JPKIpD0qbErD1NtJb9nb7Rkayd9IIX1BjAqZ5mq6qkKwsbALp206FEKIt4R7HBEQmvtCk4iQVUxy+I26D2Ox5c8Tr0DTqBhdpBWAFI5gWMXFptsbdaBllDm8n6vhJCxzI68wOW+GIyAcIjVA2n6+wCGTDGTs0x5a+mF2OYeP3CV5t1XUAdUENI8Jki+0CfhkiRPphB3IFhcnGmzHCQl3YQ0weduXTQTz9NpOFX0RZkMDNxN/axjBBhBZ6bQf4gAy4WJN49gYkXw4o169JJEMsSVH2Svl0B6yvlhXXaT4nB6DT90chipc06xpZlgzYnfYH1wRXVDVqjRuOa9IdZAJgCdz78z+ODzmQAQYhfqiIB9OcbHA+VrLWGsIO8QEsFVjEAnWBtESTzEcxjuX7KN3ZqOmYvcRTaCCJB1QZkGYthLBfyqaMjM1S3LcAarTDUaiQw2cEEHYiRYidjzww4XwJ8qjVNZFSoIESNCbFr82+EdF1tzU4XcDAXW7g91TsVnTqZphAZnUYJtcBSdwAb63F6rMXcGWM6gJ5CI0iAAJAA2EC+AfXwOJQqox3llbNVe9VA0hviUqrDY/bUxGn5D0xzsf2jo06iq1BFd4UVFndrbEmLkfDGFGazB7wtsLAAg/PpbeY5jDnKUaSVKRqCKjumimAAygsAGf8QBE2sMDkxh00sOfG39Il3VCSP0m6zHFBCtpMixJEWMfmFPscI81mC7ECWIEkJyHUk7WtywvyfaWS4qKrrBF+kxa9jBtBwQGpvSBKzUjxE8+lwbrpHzJxy8XRLjbzC6jqciYyxIVa3rn6/OJeLskGsqoZALSgJE7AMZAnC/6UahUlnKsBYEAT8LCPhAny5jDvi2WVl0xA945crThfW4VTpqpQgmbkydxz5bxyx0sWUEURRgDp1Hvq73lD8P8OiiGLFoIG7e9oAO3UmemNLxfIfRcl9FWO8/75iQFNVh4pYmIpoNA8564K7O8ICsc5pEoQlIEWetfxb3WmJciBJ0DfF2X4elf9rWk5dZAUHx1nnxQ3JdtR3A8zgtTUL/ADi8qepkGMdtz/b94i4FwKjl6SZ3MslQBj3NIK2msyn4ySsmkh+IhYJgCbgk1uK1cwtaotRgO/Ul0Hj1OjQQ7MWUFUvBWNKjSAIwJxShnquaNRqdVlEKjUqBalTpjZUkQqqOQO4M3w44f2aqaK1HQAz924htU6H0GUBdh4arT+WKCb2HeYy7X3ERHLUaUQZZlJYuYJgkXLLBNtxM+s4WZmO8GpailtOkaxaSIPw2t74f8TyVKEWq4WCV066FPn9YlncAG0mmLR0xHKdm6RqL3dalIIMUVr13MEX16AgvaVA3wtFHLcxzZAwscQN+NVKbsXfSuokB4dit40oAGAjYs4HmcA5ztKQxCKqqwUkMCepH1gBYzAG+HbdlMurA1u8BtPfVKVIsf9mXWrfbEKvEMnTb9k5mwHcUxrPK1SpTV5/dbG+ljuwsXqYjmLBQqVNBSkAHBLO9MKJEkszkeIRc36wNsSNKktSVrIABui6nMbsfhpoJFgDYdTJJNPiKEuyp4WMVDXZqpsDAMtLX8RAMTExE4qr5vv7q6UkRhEUkXUdz8CjU3Rb9SQBqwRsCCTQuTVXqOXqMVpkEhqhdFI+HUdAlpAiF3sMaXhnBzlESvrq061Vv2NCkstobwwSxIDFbwSeQg8quy9CabZ3MtUGSyo/Y02aTWqfVEbBQY8IECfU4THiGYr5tKgZO+qEBNZI0hgRMATF4BG1rYzTtfeAV1JW20ecHSjk3Jzw8ZqMQHq0ZUzJLUxVR+8BAMxp3gG0bDI1mzNGrVr1u5ypBXW4dGVTcFMwWUuDAlAunoQRJyHC+BnKOandjMZpQWrxTFVaRtAUxd5uxiFFjNpy3a3N5zMVe8zL1Gt4dRkDqFUQFg7je198eVAHsneMCtVzSf1Tw7/xtf/bv/HHcfOe78z8jj2KNpu8Myym5qEwepbe9xtJtsT8sDrXVmgAqvKbk+Znc87RHLbFlL4R6n88Bjl7fljAIFXD6nDlJkGxNpiPmNj1/QxMIPDAMmILXKdLjeNxIkeWPUvgb0P44sr/21X91/wABhdmzMRjU93WsQATqACi0bxexm/42OB+/KaVJMIxFiYNzsYMbm/rtgnJf2a+o/wASY92i+Op/tm/F8AnNTcfH35MGzWZeoLsYMEkSbgfWPmep88dyaidTLMRIYAyL7xHLzxPjX1P9kv4HB/CfjP7g/wDljW9o2hA6jvAM9wM02guCukMhidam4a8AD8DI3GKqdCmLimKscyzgfIBSPnyxuch/Z5X/AGbf/uq4Lr/6M3654Uc5FiaZhcuz0lDKBTbvRBTVaATMkm/v5c8GU6ArE9yqrXb40GlQwP16ciAIuycrkWBCwzm1P1P+E4v7Of6dQ9P/AOT4YNxcFdgfzl+YzlamAoprUopYF66y3MsdLyC3QyAAoi2AauULeLu6MEXEKfL46BuCZuQPffEKvxn90ficc4L8Df7n+BsKLGiRHqgIjfhfCqdNVdjRDAeBWJgM1ixFQifIeQnpgWjweMwlU1kqsKiuQGTUxDA7CQT7iPQYP4j9b0X8RizL/wBqv74/FcCzkSVT7NXczLvlGUhVDhjzQMZn0EY0HC6LLTC1CdR31CCP4Rg/P/H+upwNlth6HDEfVtUi/GAVwLXc/wBp3OVXIBAXUhgAlQHABsZe3TVvIW0DAa5T6TU7qlKzJbUywix4yWViNIF5xis78Z9T+Jxr+xn+jZ3/AMq3+Ong/RWxOojlUoeAP6TWcPzlBqDO9Upk6OqjRYwrkGA0QPidgdMCQJJ2wDX7dUBH7RFCjSi0su76F5KHqGnEWkxc3m+M/wAW/wCzst/tq354z2a2PrhjICBFYTVt3v8ApNVn+L0KoJp0WZzPjrrqt5CpWqkE9QRGDOCdoQQ1HuRp+j1VAao2kstPWq6E7tRqamNvEZAkyZzuW/IY8v8Aaj1/I4QHOupacKjHcvy/avQNXcUVXVpPdIistvDpqOrkc95vg+nnndCy5mudYK00zKahqbeCuoERqPwgElZGMmP7Kp+8v4Nj6/8A0ffGPT/4JhjtpYDyZAvcfOYfKdncyrftqGXp6hKuyhSSfh001Go35Cn5c8UZqpSypdPDUrkkO9MKop3gonhkHkzx/dEXJd8N/wC13/fH+CpjI19k9F/LDF3BJjlG8JRg8lgF2voDbbAzsPLY4fdnOCVM3U7oFQg8TuAqrSQXm3hG/KL364VZT439MbDsN/2dxX/y5/wviYElwvzj8uJdBP3zFnFuPjNV6eVydNnp0R3WVprs3I1ah2lt77Ag74KzXHxlEWktRKlUaxUzNNUPdaidVOg5GpiT4TUJIEEgWOFv9GPx5z/y1X8BjPcR/sMt+5+bYrPP34kyiPc/xqi6CrTZ6DppRaJZyFXmaRUKZJ8RLazJ354AzCV0UPUzLurX1Ir1QZjd6mlZ5XP4YWcQ+EemH3Zv/Q8x/sav+JMAdgIRu4i/rNvtf/iTHsU49hlTLM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data:image/jpg;base64,/9j/4AAQSkZJRgABAQAAAQABAAD/2wCEAAkGBhMSERUTExMVFRUWGBwaGBgXGRkeIBofHh0bGh8eIBgdGyceHCAjGhwbHy8gJScqLCwtHR8xNTAqNSYrLCkBCQoKDgwOGg8PGiokHyUtLyotLyosLCwsLCwqLCwsLCwsLywsLCksLCwsLCwsLCwsLCwsLCwsLCwsLCwsLCwsLP/AABEIALkBEQMBIgACEQEDEQH/xAAcAAACAwEBAQEAAAAAAAAAAAAEBQIDBgEABwj/xABMEAACAQIEAwYCBwQGBgkFAAABAhEDIQAEEjEFQVEGEyJhcYEykRRCUqGxwfAjctHhBxUzYrLxNFNzgpLSFiQ1Q1V0k5TCVKKjs8P/xAAaAQADAQEBAQAAAAAAAAAAAAACAwQBBQAG/8QAMxEAAgIBAwMCBAUDBAMAAAAAAQIAEQMSITEEQVETIhRhkfAFcYGh4bHB0TJCYqIkUlP/2gAMAwEAAhEDEQA/AIZfIpV0MTpJoqV8JaWiCCdhcbnCnh1QisCr6WkqByFo3md8a3KZZaeXp0ajeGIM2k72+eEy9kBXqOuVllEiSYII/Kcc5SGFAGCuHS3uP0lnZviho56HKUXGoanIKXExPIE2m2HeVcZok6tDKxLMrgAg7QpsMMOxnZGtQzD1swqR3LKIaeazNtoBv64ylXs3maSMTpjwGFvIcEgg8tr4I5RiA8XB0FXttx3hHbAd2dVmYR9YEN0OoXnGv4JwejSorVqsVqOBLFDAMcrW+ePntHs2xpmqXBvCoDJJ9OWN32V7Sq5WjmQVqjwwx8J6WwHqgsaEMpt7Y9yPGH8Sgq0fWYkW5Wx84/pGy6/SiTU06hJ0rqHz1A4+i8c4sqPppaWcCH56Rynz8sfL+O8PepWLOe7W/jYiSOoTfGuTVGS5D2uKKVMCAKi36hh+RH34MyPDfE1RnsAb339YjAjUqSbFmA2JF/XFlSWWBBCnbCb7ydGBbbeTzGWb4g2rpBgfdvgFspVaSQo8l/VzghsydjK/dfrjuVqpTbUWllMqL3PWemNYntGHG5beOsrwhqdFAra61U6ioJGgDaWB38sPe+qNRCZiozAH4F8V+Xi6e+MwtN6zAtdmMwgA84w9o8fbLVGVKQcADdR4W/eAxi6v9xqOfKUGmEcUzrNW/YBYUCXeTEclE4u4tVp6UrIXq64iBIDbRpGB6HF61dxTHfo7NP7OqYg/3SIgY2Nbi1PK01pZiqGeJJAuB1Pn54oAUg2ZMcer3WJnKNAZXVWfVXzBErT+rTHWOv34xHFO0OYrK7OxHiA35ktb0gbY1HEO1CMzd33wDfC2o3AxiK2eGYq925Yy3hDfywp9JgoX1aQJ1M8zAIsaibGfmMOOE8MarSIQOGLaajRtzA8sZwZQBmU2CG/8JxrMlxJqdamKdZRrUao2IGxPmMJ4M86K2zGCis6zSezLIvz338oxPOdnCtOnX1VKi92NAt4WP1f3bG+D+I8CqCmMxWCmn3gmoreLTMfCbR0xbmuM0Ko7vLawigKkjciR7A748yvW8LplUEjn84kbO1dK6pA06lBFo8r/AM8LclnNNRmNzbT0k9T0AOG2U4mjqgNML3fheJJ3u0fPHeM5XJB1+jFneoAIJsPMjljVG3zi3B12xkcz2pNMlXUFB0v5bnmMJOKa2YajrVhKECJHtzHMYZaFAqUakwACs9OfyOIZOoys9OV7uIRjuGPTy5Yxc3u0sKlL4Q66geOR9+JnGoLFnKsDcYjlVY6hMmLknmNsW5qgQ+lxfY+o54vyvDAARq+KQLfLFOrSN4kW6Ux3/T6/WLKlAndjPvh/lM4TT0agGkT6BVRYHkBhE1Otrj6w3HX/ADwZmOHv3feKrI6iSh+sPtLhhvzG+kci6NUNr0/jBqKEABZhqtsBFov639sSp51SrIgNGnZHIUayTC/GWJJPptvjNNnddO7eItJHoLficHCsr06dMHxEBtXJTJAB9h+GNKEbmCcDKOZOvTNIuEJMSBflNyDzMRbcXwJQRSNVRmsLKpjUZ+0TCgdT5eeGNYKTq8WodDvHURyj78QDkk6kYBhZXURa1uu8+uNVjUAZ9IvfyT3gPdD7Kf8Aul/5sew171fsD/hGO4L1D4i/jl/5fX+Zta1cZin40nT8J1EQI3B3tth/2M4tTpl1UpYbNYiPrauYvj5jk+LMlMlzKl1NzBEyDbljQvwxDTNRKwMjaYJHTzxNjBGw8yrJ1JxINQJP9ZrKvbJC9VjUUgqygKLNJiL398So9oqNQshVQiaFBO8AG334zea4NOQUkBaoqki4uhG+/I8sZ3N55qZOoSGuDzPL8BhZBG0mbrHeu177TZZjieXp1g/iiQVMQBBHzGFnaCrTzGYJpPBDeE6Y3Aub2G1zjIni9oMwNhq2+d8X5Ksao1Q3h2Vd2/kMDjx6bJ7xr9U7DSq7ffE0WV49XpDuK7kUQfEFA1PP9+LjzwmzFUAtUW4ZitOZkqN7m8bC2CKZDgU6ykbwB9UeZ5iMVZvI95ULEQVEKq7BRtGDJUQBkZjpYV+UF+ka/EUEDm35YJ4bRqVT4TpWN+X8TgWtlm1LqDHpawwwytZqcBabPI+z984AsDxKcWLYhBCsvwMOfGx33Fx8zgR+HNX70UzHdGBP1o6nDQcWOkq4C6rT084wDl893WukIkkz52tiZWyDg7ywFB7AI1ymTXLZdHZ5YkEkcuvti7L8bovNOkpZmbkPiJsMZ9OOyIcSNhF8bns9wUZakKgpqczU/s1J+Eb6j+OG40eveZPldL2EYUymSUie8zLC5ie7HK3IeXPGLylF2q1XLF6jk6nc9do6jGq4Z2UZi9atWpio0gmZIPQzbHF4AKcTmKDEc5j88PKuRxtE0SBWwmePD6ematUWGnpB9MZ3O0zl3KQivuDBMjrONeOz/e96/f0CVgyWvbpFsV8S7B5mtTktTZQ0oVcTB5TH54wYiBdQWVLGkn5zGZbPLSLisutnBiOWAlrMKisDpiI/y9MOeM9js3Sj9leYuVMjqL8uuD8v2TL0aa1NKMGu0z4elueCCmM9BsgJA8xFmM2asqGY07tDmxYXsNvbDfhOVRKNdqrlGSiSkCJcxoAjzwzH9HxdQor0wqtNwQY97TjvHeyOZSnqpkVn5tI2HQEC+C9LIRdbCKXpciGyJl+G5E94viKmNT35c/XD7hfCaFek/wBEZvpKmSjCdUEkEExBjpjIZio1OoVIdG0wwbfe8jBnA6jU66tqIYqdLKYNvPCSpG89kpR7v5hPGM1UbxOump8J+LcbiIwvdu8WQCCPiF49ZwdxrjtWpViVmoD4gOa2kjqeuAcvTqMpZqgtY7XxoLAWalgwqiWDt86k61bvEV3+NBDEDccjjyV/EEc35R6YqpBp2JWIJ8uR+eJtRJrGw5aW62H88MJHeQoiFmUnbn+JSQFfcyDb/PGv4nla1TKUKiKGKQRpkkjaI6RhNlOIrQeXUbHfGs7H9ug2iicrTPdLGvUFjlNxv74NGHeNGHGKcGv7z5txng6q+tFLBxq3IAPMR64EamQRTCCNyTMDqZ8sbDjWcy7fSFDE/tdVIJsA128UcjIwiWqpDATHO3Iem2CVyRvvNyZsZAs38pUCAdQJBHwkyNhzG98RzGcJiSdMHTP4R5EQf549nM6FCimZJuZAI9IIwKg6kCfYCfuH+WPAd5LWkAMPswj6WPP5Y9jv7X9AY9jbiPQTwYTw6lk6tQU1L01qQJqqXvyEoZicaKvk6dKglNAraGOpxJVrmwBIYdI8sJ6OW7iqVBSm1M+JnBOpYBkPsBfaBh1lcrTzLz31Kko31MJM7kKDc23wp3K+f1nXdNakCuO8No1qRUgKFJ5REEfkcNR/R7QGRr16tZatQpIYNCU9PIHn5k/IYy3wyCwMbHkQOfvg7JcdqJSq01aBUUgjkQbT5HlPTCdXec7p8io9OPlMbw/hpC99U0imBIBb4/f7PngvK8cPeDZmBkeGFA5AcyMX5TJtXpl2AC04UAWUgfVjFdbgTBhURYAuynfyHpigutkHmdz01UazDM1xg0wZk1KlzERHTAn09qyaarBT9Ui3seuAa1NnJLFQx8+WCctwB3/dG5NvkT+WAONee8DUWAAnss9NSUOued/54vrcRtCNptEfzw2y3AabLLs0rzUCfTU38MQPZzLkgurN6VG/Xyx7TjHMpGHJk3I3mZzVZo1HedycG5NhXTUGmrSEH+8mw9Spt6RjRt2cyrLBpkDl42n5k4K7P9mcvl6vegvqHwhiCB8hJ9Dj3qY65mZuizVqA37QHs52fGTT6Tmr1DenTPLmCcRbtb4jmKjltUgQdo5Rhd21o5k5jvK9TwuYp6QStzYHpbC7KcMGrRUMirYBbgEcy3LBNRGomc/Tpa8vPibbg3a05kvSp0NTASWBABHmTgTjJoKSsh3PiKI0j0nr6YyefzNZX7uksUogaTE8rnfFGUYLU+HURuAbL6HrjCBViCcLVabTWUeKUDlWYK2sNp0C0A84xTluGlAZYgE2uRbcWmxxYcktNlZZFhJ/vdP10wRWrA2nnJxI79hOj+HdMc1uwocfnUY5PNkiCTtyufvwb9FVYZ3EkfCLmPwk4R5V9A1nbkLfqN8RqVWcliYJvAtHljfWpbM7Ywb6VmoHGgkGmoEWkiSPnYfLBqcWq1k06/F5kffa3TCGjwyqMv3ykEX8JkbbQR+EYty5kz8Nrjpjfi3Gx4nvhU5HIkeM8IFdR3wUkWBBhl/3gLj54QVOyTl17t0WAYLg/Odpxo8xXIEnbkTzwPVzFo5YX8T7uNojN+HJlF/7vImPqdm3DD9rSYXDQ438umIUey9VL6RoIv8AtAb+mK+1HDQrCqqkCTrA5NyPvhDWzOsDxMrD6oJg4vxgONQ4M4mfpHT2E/tHn9W1whfumFP7XlPrjucUyShM9MJeH5uvIBqPoMyNRg+2DMjX8Wo1CZOx6eXPHmx0ZysuFkJ08j94RnADT0z49yT9wxruEdn8seG1q61Ca9JS0BgBJUHbci5HtjH8Qzrhlp6gUkNEDcee+Hq5KprXujNOsIZQY57T+WAvTv2jEDkDVzUzKqQIkHfbHUzTKNIYhSZIBME+Yw07Q8GOXq6TALCdPTyOE9Ki1RwlMFnYwqrck4eNxIGVvUoT2jXVACk2sALknpi/O0VoKVJD1msea0p5dGf7hgnOMuUHd02D1iIqVBsvVKZ8jMvz2GEdSoDG+GcGpbgSmF71IdwP0f549jkDp92PY25V6pmq7R8ZFWIQEEb8+otz3wsymfqBgppOKaggtpNucm2AgXdAQdF9yYA3BE8/bBfDahRXV8xVdCIZacAHyLvf5LhTKGHuj8hUKw87TQ5aqrCJnz3+Rx5he8dL88JMpxsgfBKttrMkQY1agFAPkBhtTcm2JmTTtOR1OH0iN+Zzh2RFJAO/lAxbuwp3P2jzwX9OnZY8+WA6leDJ5/rrjlSuYhdzb+OMY9zARcvU5FW/lCWy9Etq0LqE35T+7zOCVcsJnl8sBhAqluS29W/li3h4PhG8yCOm354kbITuZ990/SriQIsJ1soAGx5D9eeCAri8W/DFiqQ5WPgCj3Ik4OqZImkY35DCTkNywIo4gYqHcieeL0QuCBN+X8Dgzh2VJQ25SLdNx+WGOS0EMFF1EmDsOp8otgNRPExmA5gCcL7zLlKg1Abg9MfP8/wd8izBA1SnUNuijmPI+fO2PrlPwxNxuIws4vwhKi22cRHMbkHyM7H2w7HnOO9XEgz4EzCj+kyHZjs1Vz1SEYKkAsWBkCYkdTvjV8X4ctLM9zRpoqUkpiGHxT9afkPY9cF9k+HGnSIDQ4IAb+8J/GdsXdp8u76KtMgVgQlUNdRa333w8ZBsBOBmUqpHiZjj3AXWi76i9UOWsLRFoHlhBwyqXAVz4rST63nGooU87q7vWtQNciIAPryOM5nMx3VRxmDodDcKL+trGBHK+PZAHPslf4X1VKVI28y7Mv4o3g28hg2k1sLMqVr6qlNta3vBHpKn4fn13wyy1I6R1O3tyxE4PBn0mN1I2MaZJifCCTf4Rf8A+3BOZpjTqAk2kDp19sN+ztSiKXj8LfbJAg8gTYX5DnijMKyuyP4QWLLNt5uOuGHARjD+ZP8AEAuVqq/eL2ZalMDTt+H8oxTRRWAVviBieowWB3ZCtBBBIYH7x1idsSbLE8p8x0wkqY7WInzlIFWkeTA4+c8b4eKdXSFJaZpjrNvx5Y+s5nJncX6i1+X4Yz1XhSVc2mo3pKzGTfxHwzz6nFODOcNk8VIesVXS+4ibI9i3FNGq1Id2A0AfCDuZ8sDZrsi1JhDa16jce2NvmswJECYP8t8Cs5vJj0xN8fmBszkvhV+JgcwgL3DErI2NsF084+gaWchfh08vlgzjz0XsjQ/MjY+pxmTkmaqoAIJAEAXNhjr4WXKoJ2/OSUoeweNoZmFr5quqzUq1HsJ3H8ALkk7YY5vNJkkNCiQ+YYRWqjZR9hDuF6tYt6YX0s8+WapSpRqdQrMPignURM7WA5c8Jq7lXOphbFyUOOYtkJe6hBqxuROK1fxTjleg3eHXYAAieYIsQdiPPBKZAb1LA3Cjdh1/ur5nflvOM2A3ntAQkTsfqMex36ePsL9+PYDeB6Q8SjNjx6w03AE8hewHTBWVyveJZoBNyTYBdz5SZtvbEqFCpUZla2ldWuwAF7kbGACbQfXAeczD6QKZJpgA7A3O5Kx4SeUxhnOwjCSSBXeX8Sq6VRVsBcn339PLF3/SR0GlgGFoixHv574CjWoDoLAG1uZmQMB1nQk/EPSCPwx4IG2McwDWGEdDi5dogARvM3wfls0IM3tjJa4gq0RzOHGX4vIAaLKAIAFhPzPnhGfDt7RD6TFjx5g422j3L5gEAH9GYw64dVBfW223698Z6jVRlXSY/V8MMpX0jqJxyHXefTowqbbLFGkxBk8t8Qo8Yp0x4pJPJVLGfQYy39YWiTfkD+pxPL1SLDf78EMQAtosszGgNppqPaCm48HWIIIIO1wYj8PXHU4zoXu0KoCTMCSZMyWMk/L2xmalVgd/WMSyYIM3mOuHKVQahtBOFmO8c1+MNsrMADa9vlEj0xPKcRYsJqQNiWVWA/MCcLK1OSSPXBvAeHd7V7tn0SJUjdouY84whmD/AOmo30wi2001LiP0RQaqQrMT3ieJTquCw3A9Jwj7e9p8utOmaTzVc3KmxG84o43Telqy4cmkfEoMEQD0jwsPKPfGdqU7HmDy5T58p8/TBBlLUQZC/QjIhIPM4e09Rv2aVSC27+fLbC/i3D6zr46mpubmL4ozPcgBghmeTQPkRIPUYH4rxwMCtxA8IGx98VrjYEel9ZEmEYFIAlVKstEArUcOgI8DRMn774bZftZmAgEUyR9Ypf7iAZ9MYWq+mw3/AAxr8tkzp25AfhinLiC1e8ViLhuYdnuPZvMAUzUKIBGinIB5kteWPr5DGj7O9pHoUhTrq9VKYOkiC0G+k6iBAvB5bYVcLyOpmYKY2HthvmMhy9sJAJ2HEcW0m+8hmv6UaDqE+g1TzU6lEcpBUEjC6p/SpUVb5MBjaTVN/wDd0DfHz+mzq/xMdJIA6QSMP+GItY92xjXphlid+vrh74UG5WeVnI2aE53trnKhLSKCkRFNeXLxNPzwBwjjenMKxJZmaHcmWYHz6AXxbRyWX1lagaUMFXJtuIjY7T6YnmMqzL/1akBJI1WGkbC/+eFsMbApVX+k9Tncm5vKzqEmRta+Mzx7iXhKr8RtbGepZOpSNLVmT1KqZid5J2npgbN16pqMSGYTAgi/viDD0ADhtViIzF2UgDeW6CYG5JAAG/zw14nn/oqdyrBqxEM2+kfZB69Tiuir5Sgtd4FZ70k+wv8ArCOpO3pOMqldmbwlixtM3JJjf3x10x2bPacvBgZLswujSqghgpJJYkwfS5+eOLlajMWKgiYNxb2F8E5rKAeKqWciAtNTyFrt/DrvgQ1hqVQAtxAGwk9OfqcGN9xLMZsRilZESARqBI1PcC5HgQD7zseWI1Hm92J62nzkzgPMqXqsVWwJjoBJiTt54JzgRSv7RiulTCi8kX5xv74zTuKi3Gpgs9rP2PvH/Jj2K/pVP7FX/jH8Mdweg+Jvon7MI+kKENPXJIAkH6u5HOOnt54XUs0OjLpmyHSY9dzgynSpgyCfCZggE3sbKCB1N9sRenlwZA1g7WgDy6+14wIoTQa2o1J5eur02ZUZRIlhEmDzHwtub2PninNcPY05psKirOkKIJXeSDeVkTE7i+CDxMRpFNoURc2/CMV5/MKSqGF0Ly+0w1NbreJ8sYAQYWw4uITTYnY+4xfm9NgikbHxEEiwtODs3xNKlnXVA+sBMDzmcAsqH4Sw8iPzGGqSeRCBluT4jUpN4QGHRhIPyIIPocaKpmWIuIMXCkxMxabxjN5XL/tE1GwYEwcaulTVg2i5i/tc4h6ugRQ3nS6Oze8u4WCfWJ5+mGOSYyJ5c5wNllg8h4V/DBCEfDFzfHKyGzO1jG0brlwb4urUwIi3XC3LVTYMJvPy/PF1auY3FunPriYg3zKJLVPl6b4KFO3Xn/l0wuDybYNWsQu+x8vlgqnoPVIN48XMmSd+pwFsNUcyCPP9HBziSTG/LAxQkHzg+4/lhoMUViniGTWojFfjix6kbeXl74ylSlD+IsYGo3jpaOs2xt+4tqG3Pymf17YU/wBQ02q1HYTqIYCTafikbbjfzx0ejzBSVM4X4uy4MYytfjb9pn69f9qmlSFJAZXAN5v+R8sbtG7vL1XFmAEbWkgSJ5Xxn+LcDNQrURYfn0bz8jynnh7VBbI1YEsmidpsyz59fli1yH3E4uLqseZCcZ38d4T2EqrUrurtDFFCSQJItAvJYi8AEmDjc5vhmnSsXAJPsR/HHxzJmoHQ0tXeSCmgHVq5RF5x9wrEg0Sxk922okab/s5tyvNuW3LHsABBE90+S10ntPz9xvKaM9XSLLVadyACdR2vF8X167Zaoq0mBiWVgZ1BgCpg+XLqDh32/C0nraPizFTVUbooChaY9TLnr4cL+IUUC0nqKoqCiqimvIrN36lpBI5YoellimWUeLjMj9tSQPaHUlWfoI2N4v09cHUMgjUgFZ1S2oEkaW3ufrYB4blg5kQzC7EXj8gBi7iatrCofC43NtrSfOfxxA76moxirpPPM7nchSVfDUU+d4PriPBcn49dUhqa+JaQkd4baQTyWbnqPXFGvukuocxv0ty8oxzI51zS0iGYPBYCSAVAIBNhYYMXyInLkC0LvzOcVz9V3JaSznUxaFCiYCjoIFh05YGoOoVnQkSdOuLnbUEHIXF8EZ2gGJNwIgAk+x8iY+/Es5w8laGhoDTCgREDUQOe/wCOCDg8yXC4zHSvaBZSir1PHqAjYHxn1nYdTbDahwZKlaFUKE3IOq8TExBPOMZjN5N1cyk33G/ltgnJ5ysjKSHUTcrPPexttjcmNiNSNW0sWl2Ij7jebpZaktNVBdgGabz0BPITBI8vPGYzVbxb7BR9wwRxRyahDqdXItN9ulpA5Yo0h6mkLqdmgC+8wPyx7p8XprubPcxTHU4YyPfnoPlj2NF/0bX/AFyfIY9imxE/FY/n9IDUqUEqMrrVIsQqujDa8hlBJv5YsydND8LEGfroRA5EsCbkWgD3wNWDVyGpNBFhTciZ3tyYeUzjgqlKshQJuyEEKD0LMNif88KqxXeOC6hLqmQD1FXv6TqCdUGTA8RtAmwgDCvOKxZmYaizFiV2vfcYbcSVXVqtNN4BUxKQfFBFiPhEj154DyWQFQywZJaNQN3N/CAYEk/W2AucavmMFEQKnQYrMDQNyVsPKep6Y4tFRGkkGxKtyA6WgzhrmKzatDCybIDI9S31jFy2AM6y69V5O97ecdMGrXMkKWYYOGI+G9xI5wCOhw/4fmNSBhA1lhAJsJNp52ge2EDyFjYspcjyjwz5xJ9xg7szmd1aYU6hbrAP3gH54n6lbxkyrpWrIBNZSgkE+/nidKjLk3sSB+vMYFyx8fODz/l0w1yeX57kyJn7j7zj59yVn0SHaWZamTUIMbfMemIZqhpZtKjSom0D1AG59vuxNPA8MD6c774s4msMJkwfPpYTG+Fg7iHdSqioN9ucHzvhgtAQDO8gj9epwFloAC8gLTg6nRbqIxrN4hfnIPTi3lipKFp64YU6Y+sDEcv8sdp5Y6Ij9f5YEttPWIrSl4o+q33fo/icKwv7UoDdd/Kb+9rkY0WfqU8tR7yqVEghASBqMTEnaDz5Y+cZqrm3Z2BXxmToqUjudgNcxYD2xf0GF2Jc8T5/8ZA6jF6IPe/pHuf4gEUguPDyBBI9vS+JZdQmotUW3iK2k2tudpIxiXp1HZi5gzDFjc+3PGvpZanRei+YUNWqALTosLJsVer0P2aYv1gWx1mQL3nE6fo8XTIW5PmE5Bhl6i1alKB3uumbBhBsQDss8yN4gG5G0znH3qMVamBpVgG1qARKwegnpOPnOe7Q0371Kms1HJAZRM3I0kfZ9NvTCOpnNIBY+HkFYEzzkE2HO4wSEgUsbQxqAu5jLtG7B2qQSS5YQdSqbXmIO1h/DAXD6iGnqqOWeTbdreXn1xXk+MLpJNNng/CdWkC95Db4mtJq1RUVRQXaGMgxcnSBJgXPIAXONpuDDRn5IlJzbAksSBEwpPLqRaZtGDeFVjUW8CDYTf8ARsfbA8U6h0INIAtqYCV5CAIBJltjvfFmS4YVcMx2+G0n54x6oyPq8ilCGaj98RstSmo8QEREmN/1aMLqNMJqCtKswYC/+fP5Y9xDh6u4J5wWImIBg+GLE9Zw7pBCfqkxu0wPIX2wo0BOTqGJNQJOqU5PINVgmy8ydyPL+OG9bJorU4klQYBN2BEbm04qpoqeLWLwQBf7uWBjx+nUdgFYNSvcfefL2wmjPoPwl8BWl2bvPZrKrW+NQHvpKgjTHXrhRWpvTYo8GNOxkehthvn+JppcyGNgpBBBbeInYTJOMznMzVdyWBNgJiJsB6RbDsQJ5lvUlBQhRzmpagqEFy8wReTzHTniNAKrtVSAVEKertZfcDU3+7imqykUn+tBFS9yRPMW2IwSmRNqasBHjcNuQxABPIwsCJmScUbAyDK6k6TF/wDVw/vfPHMPP6tT/U1fn/PHse1QtWPxEmX4c9UutNS6gjxBSRIMCTFiQYjrHlizL5uqAaBqwsGVqryF/CHEzyAtfF4zNao4ppLQbEeFbGYCiFVfIC+5nGhXhxFMy7VAbhHZmCx0VifywL5QpoyjGhZq8zM5ioixIqU5UIF1gyOZ2BAkm+xkxiY4W6y+poVYTVpIEyCJMDbpfANXM6a7B/2iy2nUAYkzNzFr9fIXwwzpLhgJaGNz8KCBaZiSNvU40ggwCvJi+rmrabiLyJhpvc7xiuukaWqaYEBlDCSOgjqOeLKuV0hmapvICg/q22F1OJIklfbl0nfDVqtp6qEu781axb7erpaQQPYCB7YnwrNd0wYprUggjbnYztIIB87jngeg6zZeRg+x5bDFbantMja+wx4gEUZ4EjcTaVOM0VKuGaNOsDTeJI0zMTqBWZuL+WGOT7Z5VqjgLX02gkISR+7rAB9Tz8sYLOVm0UkJmE8OwhdTNy38RJvi3g1M6j6Az7xiNujxVZEqHWZbq5r63HqlRm0AUxBgi7bfaPOOgGJ5niVesw1lY3jQsJAChQCDCxFjNxO98DcIozUQROqR90fhONLlOFyg6mx92t7jbCdFf6RD16jbGKVpOps0QNh8oxp+zudSopWpVpoR1dfnBMjAjZBiJiGBAEjnK3PkW/E4wnaLJE94bfsyoYHqS2w5wDJ88B8OMrU8NepZAQpn1vMVsnQnvM1RUbmaik/8KksfYYynGv6VKCkUsjRNViYFSsIWf7tMGT6sR6HHy2isb2U2Poeftv7YOocJqJ3sqwqICpWIKqANTX5QQB1k9MUp0WFO1xGTqsr7XD+K8Yeu7d/ULkmEqNHhPoPCiSI0iwsQLGVWUplqgpMCG1REXnp5k4vy/AqlUjul8BUMzMQFSPCSzkwo1A7+wONDluGnLRBRqmweCH03Fh9VeUt4yOgtih3VBtI3bR7jGPD0p5dF70IK6jxQLoT6bv8Acs9dqqufpVJ0lWZD3gE7sLgk2JkxJ9cC10Lbnb8rWxLL8NIqISunV9e0xcmwvAjVfyOJPVoWZKvXHMWQL/jxvKcnl1XzMkz5nc+nL0AwW3BadXSXX1O0eUiCbcvwwjPH1V7qes226/LlhlS4xT06g4iPl/DBU/M42bD1GN9Ru/vxE+Y4a9Kt3Y0nUJEkgMvQEjcQOuGFPh9zBKsylZa9jFp9o9MK8xxNqmYkRYETAsoubXAtz9MNF44uqBSYhidIBBJEkC0eQw5w5nSzDqiqlfG9T2V4CEJ1KWJ+tM+9oIv5YB7ms9U0w50j6xIAjrY3PIAXONE1TvAkBlEnUGsxA2AgwAeu/lhRnuHV2UhdFOmJinTJA9WMeInqcAj77mIw5gGPrMLPneXjJVaQkUKukbakqEkWgltOkGeV8Upx8CVCDeIIBvE+onmPQ4Vpk3CyG7uJNyRsYsdzgvLZqpV/Y1HeqQBo1nUFgi41XA9DzwZRa1GXN0mNvdUhmeOOWgOKZB20DpzKqcer5/MECo1fcFVMRqAsQDoHuJwzqdmQW8QEhfqzBA+tEbdfnttXnuCtQQwNQMFqZPhYDmINmA2IM7xvBIOnEpTCuMbLUCo5hu7JPdNCxOuGJkbnVBN+m3pgZ8wigK1LxgRqWpM+cX+7FeboSP2YOhZDA7oTyaPuYC8GwMjFVDJDUvebtELzINpY/VH3n0vhgUcwrA4jzJZYaqUQTo1OR+HSQDGGtPhdSqdFGGeoZuRa07myhRck2EE8sDU8s715UNJKIqruxNwo6Tz6DeBfB2f40tNWoUGBkAV663V4/wC6RotSU7sfjN/hABRux24imQO5LcCd/wCiaf8AiuU+dT/lx7C/S/8ArW/9Qfxx7BWvz+/0h68X2IR2LnQzFj8WmepsRzncm/42wPxzjARaiU1uY1dVBkDn1A+YwsynGDlab04VjUAYEavD8wFIteJnrbCqhmIbU0srWci9j16db9MYMNuWPEpOTSgrmQVZ0GJM33wdleKd2IAE1CQbm4J2ImPQ8uuOVczokKBqG5PnzG3K/PfHMtkBuVFr7gj264e2490X2sSdciqrOpOqAG1iydIYcrWJAwNUpqaaU1Q94GYz9oWi+xtfoBGC8rkxTraqrlKdyWRQ1tJsEJEyYG9pxTmcxK6KelBeRbxe/wD8dsCprYTx43glPKAKzk+EDcczMaR639hOA9RYjkB02A8sH5VDVpNTB8Sy6r9qw1Af3oUEDmARuBI9PLEiY8JMT1O8fngxBl/EmGsBb+CmPfQs/I4Y8KIkC0lD7EOTH/DGFNeNQZlIXpNzEWn9RhjQzilwWVKQsV0KdItcHdjIi/UeZwJHtqF3mz4PS01ojrpP8P11xo8rSAg6vCSzXMAR/njPZDM0zEMD6GY/hh4+Yp6DTLqrMdrEGfXbf8cJ9MQwxjCnkzCOTqYhZ07WBIM7zH5Yw3HeGak1x4nerPqyHf8A31j19ca9NISUcEEr8DRAPhNgbAYR5/ilKkKbOT3lNnLCYnUQwgmxBBNxN5wYAGwmcmfO64BAsBqggiwHr198NqiawO9DApTgAEhqqqVCKZsCtzJ3WOgwOM1TpKO6DVG5symEm8KvMiY1HpYYsomUZ21F3RyJMggRdgZ+KTa1lnYjGsxmPQENyNdnKToWkhlKVxTLciSf7RhvN/XBVbMszsxUTMc7xYdL++MjVqEmZKnyP5TIxCqagjxN8zf9DCn6fU13Js2I5Fq5sX4iV3FEWJugJMepwO3Gnqtcp4QbooUxtyMjc4zC1NIiZJsY3P8AHDLLQh0NZgoBuOu3re+MOAKIjL04x4Tp5h+coZcgM1Gq5A8RpVApHmUamw9xbrGKhRyToNK5sryVe638zpkt68trYm+banLKAxF4M336XnnhXQzLVHAZDTZtmQET11KTDCOdjvvg8d1A6fU62SfqY0r1qGXQRkm1MCD9IrNMAjdECbn8Mey/H2KzoRFuNFFAB1G1zbeScBUeBd6fAJJ2CyRO/qLA77QemLeJdmqlGkKrKyggOs/WUmNQA5eeC9jbGUjCuRSD/WHVOJgAEAsTBCg3A2M/Zv188WZbj1OodOoBvPn77HGcbiLFdJnSbkA2YgcxFyB54FDUzcKR77em8jA/DKRJ26DCVpb+scdo6xGlQAQY1G0kgmAY5QfzxVwTNin3jFVJMKCx23O/npAwO+Y7xSTJgbmbD18jB+eBqNYAQ0QQOfQyMM0UNMtxAooUz6JweuXpBxU0E7j4oBMRz6j0wHxPg8fBXLL3mllZbCb2i7KN4A2HPbCrgfFQafdg6CBuJOo+k9em+CV4hWciilVmBnXpJgBpkQTvAMta3MCTiUgqTH5HATczlSitAlhVFdjCx0UifjvM2IU2FjEwMDtw80CajIXYkEhpLXNi2n4bxMHUZF1m7Q9oMuhE6S7CHejTpqF6FFgI7DmwChuVwGOhy/AO91LrVnOklihVk1yEBp6j43NiGkKACSdQxrZCo93ESi2PBgHY/hlWtVqFvCAIq1ABYFQBRpxYSvxdFMczOop9jsmg8OXVTF2UuD131R6+WOcL4tTpUFCL3kl2FOkpL3doJgEfCFuxU+ZEAKOO9qM1UPcUsuaeu37QywBIF1UEDeIJm+1xjg9Q/VZ81YjpX86/mWYVTHj943l/0TI/ZP69sdwv+l1P/Fsp/wAOPY3/AMj/AOh/f/E3Xj+zPnLZlmUhbwJKkBojcrMkCNxbkdthlrCCQoB2lWI+47+mG6Z+qGP9mqAEgUkVdhInTfbqT88Lc5RJl1EqCJMjc7CB+tsfUiRAgjaeQa1/vr4ZHT6v5r8sSGcIKh1mLAi3paIPynFGUzHdsGE6TY+hmY6wbjzGJvIqeICQeezc7HoeXrjDzvMUhdoXm+J94rarW0r7XHLb0wXRoo3hSA5IKswvIBsTEQZifScUV8kGpACAzMW8wLWg38588VUaMSVCtGolVYyIMSsXMb25QfMKqxt5lAP/ALeIvy1Mhj9Ui4YGApBkEGfKPL2wU1JqhgKSxMMotDbk7SAYJ5X1eWGgyFN075GDF5DU9YlTeTFvCTcE7TzwozddVYhWkxDMLg+QnkIAnnGGXfEHSBGv/RkFdXxACem95IEkYsp8LVSQwIBIWRcwII3mLEcxgrg/GqD00R2KVSCJgGTJjbabYuo0FGslW1EUyDBgSoBvPMix57YkLOLBMqVUNVBKOXgm4PNYEAjqNO2OjM3i4ixKsSD5kMSPYdMezsAhtiCZFjIPTnIvPoDthVrZlZNJMHccgTaPOYwxSzCzAOkTRZDJiqQBVAMeFjBJaZ0kkWPPblbCDtDlDTqPTapJUAiL320yLbGZ2t1tiFNfqmDbbpzueXp+GJU+EO6oyRDtpULc6pACkbgmQReD92HDSsQbaS7N1mVix/s0XVUnaBYCPtFiFA6m9pjVcK4lQrKYptrOoRE2gzDbQRafSbYyvEHWkFyylSoYM7jZ3iLHmiAsq9ZZvrDFvZ3Mhc1QCyuqoFa9iGMG3ofuwGXGHBM8GIUia9c0Kq6hSUNAMkJJMcibC8jecYHiJIdgSWhmsSep2GHdKhnQ60u60teQywB9bfaPzGKxwmolWaoDOTGhWkSwB35mTMcoOFLlRNrBPyMYqtkHECyGRKjv2AEHwCef8Bhc7s7rHxMwjzkgD78aTjnDloUFIYkM0MsggraDEzvJBHL1wnymWNSsrqfEHVjewi/xew9MOxtqBeKzUo34lNTNvrKqxOljfqOZJ6TfynDvh3DlqI1UuCBCrcyCTJHLkIv9odMUf1LTv3lWL6mCDYcyzuVn2Ui9sNuB0MsymoUBpUNPeKNbtpvYFglMMxBmFYxqI+HGNVbRON1A348Q+lkjSosAjNWzCTlo3VSWDMEUzqaAFnwlS3mCJn84z0MoS0I2WZVhRCBKtSmVY32P1oFiJFpKninaz6RWeq9SoytP7MKqoibBV8RPgERzt5nDPjlEZfIZaXLHvK6IgNwGIYl2jwkkyEiYaZM48E2oQdfu7j7438TKtl2pPFWmSGuPMcmV9j63G49C87lmCCqaFNaZNmAIkxG2rVa5j13wz4bXalTZairTU+IJVJYt+7TILgm0HTpN5PPBlLOfSGgoGXTOip4RMySKYvtHiLWvaCQRfMV3PEZjJ4cb9qmX4VlKtViadNdIMMWHhWRzJsDE+fQHDv8AqOrTFmRdU3YKoUTEgBdR9SV32xpKaKi6TKqpsQFAHKfCNKz6DHs5mvFJ5KBv9oyDPK4F/wCWOa/4hkdiEG0s9JFFsbil+CAgl6hJiCQs/c7Nb0jC0ZzRTJGli1jIX/DtsBbbDbjhUUdJcB3IBUEyq7knmCwECevnhL9Np6ACqmmszLtrJ2ChtIhetrCbzGHYBkyLqc3vDf00NVGOQ0ZZFzFVQahvRQyQ7W8TL9lDbe5tyOC+xTPmcw9OpUJLuajgsfGQGaWIMx4TsRgMZI5h1phg1WqqAUwpMAoXAUbKtNSqhepYyYOH/YbKihWrUiuqvUpf9XK7VPGaZCsAJUHUZ6KxO9qcovGQNzJGbV7hxN9wThJbIUkoO9CotNHLALJlNdzGkyYn3nGR4pVrVVVsxTCVFK95UBABTRIWxlS2ln3EhthK40Oe7S5NMu+S+kgPTmmazK7DvFALNKCwVjoO25jzSLwqpm3Tv1Y5Qq7pEI9S0d9V0xpLWIkXBA6xI2DQAAu/fzfiAWLGpd/WXDfs0P8AhOPYH/qZ/wD6ap/6mU/5cexL8Kfn9B/iOs+R/wBv8z5mo8AIkrDTYbqJABI2gq3zwAKsqDEEmGhRBP7oGxEiPI22w4yAAo1ATpMgrI56HBHXbQSQNwvPFD0NahmiY0sRYW8Qa/nK2EASOmO6OTJaiuqDYm67DmAJmPLfbDTO8SSqqNSUoyIq1VLagSLa11SQCYJB2JPKIpD0qbErD1NtJb9nb7Rkayd9IIX1BjAqZ5mq6qkKwsbALp206FEKIt4R7HBEQmvtCk4iQVUxy+I26D2Ox5c8Tr0DTqBhdpBWAFI5gWMXFptsbdaBllDm8n6vhJCxzI68wOW+GIyAcIjVA2n6+wCGTDGTs0x5a+mF2OYeP3CV5t1XUAdUENI8Jki+0CfhkiRPphB3IFhcnGmzHCQl3YQ0weduXTQTz9NpOFX0RZkMDNxN/axjBBhBZ6bQf4gAy4WJN49gYkXw4o169JJEMsSVH2Svl0B6yvlhXXaT4nB6DT90chipc06xpZlgzYnfYH1wRXVDVqjRuOa9IdZAJgCdz78z+ODzmQAQYhfqiIB9OcbHA+VrLWGsIO8QEsFVjEAnWBtESTzEcxjuX7KN3ZqOmYvcRTaCCJB1QZkGYthLBfyqaMjM1S3LcAarTDUaiQw2cEEHYiRYidjzww4XwJ8qjVNZFSoIESNCbFr82+EdF1tzU4XcDAXW7g91TsVnTqZphAZnUYJtcBSdwAb63F6rMXcGWM6gJ5CI0iAAJAA2EC+AfXwOJQqox3llbNVe9VA0hviUqrDY/bUxGn5D0xzsf2jo06iq1BFd4UVFndrbEmLkfDGFGazB7wtsLAAg/PpbeY5jDnKUaSVKRqCKjumimAAygsAGf8QBE2sMDkxh00sOfG39Il3VCSP0m6zHFBCtpMixJEWMfmFPscI81mC7ECWIEkJyHUk7WtywvyfaWS4qKrrBF+kxa9jBtBwQGpvSBKzUjxE8+lwbrpHzJxy8XRLjbzC6jqciYyxIVa3rn6/OJeLskGsqoZALSgJE7AMZAnC/6UahUlnKsBYEAT8LCPhAny5jDvi2WVl0xA945crThfW4VTpqpQgmbkydxz5bxyx0sWUEURRgDp1Hvq73lD8P8OiiGLFoIG7e9oAO3UmemNLxfIfRcl9FWO8/75iQFNVh4pYmIpoNA8564K7O8ICsc5pEoQlIEWetfxb3WmJciBJ0DfF2X4elf9rWk5dZAUHx1nnxQ3JdtR3A8zgtTUL/ADi8qepkGMdtz/b94i4FwKjl6SZ3MslQBj3NIK2msyn4ySsmkh+IhYJgCbgk1uK1cwtaotRgO/Ul0Hj1OjQQ7MWUFUvBWNKjSAIwJxShnquaNRqdVlEKjUqBalTpjZUkQqqOQO4M3w44f2aqaK1HQAz924htU6H0GUBdh4arT+WKCb2HeYy7X3ERHLUaUQZZlJYuYJgkXLLBNtxM+s4WZmO8GpailtOkaxaSIPw2t74f8TyVKEWq4WCV066FPn9YlncAG0mmLR0xHKdm6RqL3dalIIMUVr13MEX16AgvaVA3wtFHLcxzZAwscQN+NVKbsXfSuokB4dit40oAGAjYs4HmcA5ztKQxCKqqwUkMCepH1gBYzAG+HbdlMurA1u8BtPfVKVIsf9mXWrfbEKvEMnTb9k5mwHcUxrPK1SpTV5/dbG+ljuwsXqYjmLBQqVNBSkAHBLO9MKJEkszkeIRc36wNsSNKktSVrIABui6nMbsfhpoJFgDYdTJJNPiKEuyp4WMVDXZqpsDAMtLX8RAMTExE4qr5vv7q6UkRhEUkXUdz8CjU3Rb9SQBqwRsCCTQuTVXqOXqMVpkEhqhdFI+HUdAlpAiF3sMaXhnBzlESvrq061Vv2NCkstobwwSxIDFbwSeQg8quy9CabZ3MtUGSyo/Y02aTWqfVEbBQY8IECfU4THiGYr5tKgZO+qEBNZI0hgRMATF4BG1rYzTtfeAV1JW20ecHSjk3Jzw8ZqMQHq0ZUzJLUxVR+8BAMxp3gG0bDI1mzNGrVr1u5ypBXW4dGVTcFMwWUuDAlAunoQRJyHC+BnKOandjMZpQWrxTFVaRtAUxd5uxiFFjNpy3a3N5zMVe8zL1Gt4dRkDqFUQFg7je198eVAHsneMCtVzSf1Tw7/xtf/bv/HHcfOe78z8jj2KNpu8Myym5qEwepbe9xtJtsT8sDrXVmgAqvKbk+Znc87RHLbFlL4R6n88Bjl7fljAIFXD6nDlJkGxNpiPmNj1/QxMIPDAMmILXKdLjeNxIkeWPUvgb0P44sr/21X91/wABhdmzMRjU93WsQATqACi0bxexm/42OB+/KaVJMIxFiYNzsYMbm/rtgnJf2a+o/wASY92i+Op/tm/F8AnNTcfH35MGzWZeoLsYMEkSbgfWPmep88dyaidTLMRIYAyL7xHLzxPjX1P9kv4HB/CfjP7g/wDljW9o2hA6jvAM9wM02guCukMhidam4a8AD8DI3GKqdCmLimKscyzgfIBSPnyxuch/Z5X/AGbf/uq4Lr/6M3654Uc5FiaZhcuz0lDKBTbvRBTVaATMkm/v5c8GU6ArE9yqrXb40GlQwP16ciAIuycrkWBCwzm1P1P+E4v7Of6dQ9P/AOT4YNxcFdgfzl+YzlamAoprUopYF66y3MsdLyC3QyAAoi2AauULeLu6MEXEKfL46BuCZuQPffEKvxn90ficc4L8Df7n+BsKLGiRHqgIjfhfCqdNVdjRDAeBWJgM1ixFQifIeQnpgWjweMwlU1kqsKiuQGTUxDA7CQT7iPQYP4j9b0X8RizL/wBqv74/FcCzkSVT7NXczLvlGUhVDhjzQMZn0EY0HC6LLTC1CdR31CCP4Rg/P/H+upwNlth6HDEfVtUi/GAVwLXc/wBp3OVXIBAXUhgAlQHABsZe3TVvIW0DAa5T6TU7qlKzJbUywix4yWViNIF5xis78Z9T+Jxr+xn+jZ3/AMq3+Ong/RWxOojlUoeAP6TWcPzlBqDO9Upk6OqjRYwrkGA0QPidgdMCQJJ2wDX7dUBH7RFCjSi0su76F5KHqGnEWkxc3m+M/wAW/wCzst/tq354z2a2PrhjICBFYTVt3v8ApNVn+L0KoJp0WZzPjrrqt5CpWqkE9QRGDOCdoQQ1HuRp+j1VAao2kstPWq6E7tRqamNvEZAkyZzuW/IY8v8Aaj1/I4QHOupacKjHcvy/avQNXcUVXVpPdIistvDpqOrkc95vg+nnndCy5mudYK00zKahqbeCuoERqPwgElZGMmP7Kp+8v4Nj6/8A0ffGPT/4JhjtpYDyZAvcfOYfKdncyrftqGXp6hKuyhSSfh001Go35Cn5c8UZqpSypdPDUrkkO9MKop3gonhkHkzx/dEXJd8N/wC13/fH+CpjI19k9F/LDF3BJjlG8JRg8lgF2voDbbAzsPLY4fdnOCVM3U7oFQg8TuAqrSQXm3hG/KL364VZT439MbDsN/2dxX/y5/wviYElwvzj8uJdBP3zFnFuPjNV6eVydNnp0R3WVprs3I1ah2lt77Ag74KzXHxlEWktRKlUaxUzNNUPdaidVOg5GpiT4TUJIEEgWOFv9GPx5z/y1X8BjPcR/sMt+5+bYrPP34kyiPc/xqi6CrTZ6DppRaJZyFXmaRUKZJ8RLazJ354AzCV0UPUzLurX1Ir1QZjd6mlZ5XP4YWcQ+EemH3Zv/Q8x/sav+JMAdgIRu4i/rNvtf/iTHsU49hlTLM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data:image/jpg;base64,/9j/4AAQSkZJRgABAQAAAQABAAD/2wCEAAkGBhMSERUTExMVFRUWGBwaGBgXGRkeIBofHh0bGh8eIBgdGyceHCAjGhwbHy8gJScqLCwtHR8xNTAqNSYrLCkBCQoKDgwOGg8PGiokHyUtLyotLyosLCwsLCwqLCwsLCwsLywsLCksLCwsLCwsLCwsLCwsLCwsLCwsLCwsLCwsLP/AABEIALkBEQMBIgACEQEDEQH/xAAcAAACAwEBAQEAAAAAAAAAAAAEBQIDBgEABwj/xABMEAACAQIEAwYCBwQGBgkFAAABAhEDIQAEEjEFQVEGEyJhcYEykRRCUqGxwfAjctHhBxUzYrLxNFNzgpLSFiQ1Q1V0k5TCVKKjs8P/xAAaAQADAQEBAQAAAAAAAAAAAAACAwQBBQAG/8QAMxEAAgIBAwMCBAUDBAMAAAAAAQIAEQMSITEEQVETIhRhkfAFcYGh4bHB0TJCYqIkUlP/2gAMAwEAAhEDEQA/AIZfIpV0MTpJoqV8JaWiCCdhcbnCnh1QisCr6WkqByFo3md8a3KZZaeXp0ajeGIM2k72+eEy9kBXqOuVllEiSYII/Kcc5SGFAGCuHS3uP0lnZviho56HKUXGoanIKXExPIE2m2HeVcZok6tDKxLMrgAg7QpsMMOxnZGtQzD1swqR3LKIaeazNtoBv64ylXs3maSMTpjwGFvIcEgg8tr4I5RiA8XB0FXttx3hHbAd2dVmYR9YEN0OoXnGv4JwejSorVqsVqOBLFDAMcrW+ePntHs2xpmqXBvCoDJJ9OWN32V7Sq5WjmQVqjwwx8J6WwHqgsaEMpt7Y9yPGH8Sgq0fWYkW5Wx84/pGy6/SiTU06hJ0rqHz1A4+i8c4sqPppaWcCH56Rynz8sfL+O8PepWLOe7W/jYiSOoTfGuTVGS5D2uKKVMCAKi36hh+RH34MyPDfE1RnsAb339YjAjUqSbFmA2JF/XFlSWWBBCnbCb7ydGBbbeTzGWb4g2rpBgfdvgFspVaSQo8l/VzghsydjK/dfrjuVqpTbUWllMqL3PWemNYntGHG5beOsrwhqdFAra61U6ioJGgDaWB38sPe+qNRCZiozAH4F8V+Xi6e+MwtN6zAtdmMwgA84w9o8fbLVGVKQcADdR4W/eAxi6v9xqOfKUGmEcUzrNW/YBYUCXeTEclE4u4tVp6UrIXq64iBIDbRpGB6HF61dxTHfo7NP7OqYg/3SIgY2Nbi1PK01pZiqGeJJAuB1Pn54oAUg2ZMcer3WJnKNAZXVWfVXzBErT+rTHWOv34xHFO0OYrK7OxHiA35ktb0gbY1HEO1CMzd33wDfC2o3AxiK2eGYq925Yy3hDfywp9JgoX1aQJ1M8zAIsaibGfmMOOE8MarSIQOGLaajRtzA8sZwZQBmU2CG/8JxrMlxJqdamKdZRrUao2IGxPmMJ4M86K2zGCis6zSezLIvz338oxPOdnCtOnX1VKi92NAt4WP1f3bG+D+I8CqCmMxWCmn3gmoreLTMfCbR0xbmuM0Ko7vLawigKkjciR7A748yvW8LplUEjn84kbO1dK6pA06lBFo8r/AM8LclnNNRmNzbT0k9T0AOG2U4mjqgNML3fheJJ3u0fPHeM5XJB1+jFneoAIJsPMjljVG3zi3B12xkcz2pNMlXUFB0v5bnmMJOKa2YajrVhKECJHtzHMYZaFAqUakwACs9OfyOIZOoys9OV7uIRjuGPTy5Yxc3u0sKlL4Q66geOR9+JnGoLFnKsDcYjlVY6hMmLknmNsW5qgQ+lxfY+o54vyvDAARq+KQLfLFOrSN4kW6Ux3/T6/WLKlAndjPvh/lM4TT0agGkT6BVRYHkBhE1Otrj6w3HX/ADwZmOHv3feKrI6iSh+sPtLhhvzG+kci6NUNr0/jBqKEABZhqtsBFov639sSp51SrIgNGnZHIUayTC/GWJJPptvjNNnddO7eItJHoLficHCsr06dMHxEBtXJTJAB9h+GNKEbmCcDKOZOvTNIuEJMSBflNyDzMRbcXwJQRSNVRmsLKpjUZ+0TCgdT5eeGNYKTq8WodDvHURyj78QDkk6kYBhZXURa1uu8+uNVjUAZ9IvfyT3gPdD7Kf8Aul/5sew171fsD/hGO4L1D4i/jl/5fX+Zta1cZin40nT8J1EQI3B3tth/2M4tTpl1UpYbNYiPrauYvj5jk+LMlMlzKl1NzBEyDbljQvwxDTNRKwMjaYJHTzxNjBGw8yrJ1JxINQJP9ZrKvbJC9VjUUgqygKLNJiL398So9oqNQshVQiaFBO8AG334zea4NOQUkBaoqki4uhG+/I8sZ3N55qZOoSGuDzPL8BhZBG0mbrHeu177TZZjieXp1g/iiQVMQBBHzGFnaCrTzGYJpPBDeE6Y3Aub2G1zjIni9oMwNhq2+d8X5Ksao1Q3h2Vd2/kMDjx6bJ7xr9U7DSq7ffE0WV49XpDuK7kUQfEFA1PP9+LjzwmzFUAtUW4ZitOZkqN7m8bC2CKZDgU6ykbwB9UeZ5iMVZvI95ULEQVEKq7BRtGDJUQBkZjpYV+UF+ka/EUEDm35YJ4bRqVT4TpWN+X8TgWtlm1LqDHpawwwytZqcBabPI+z984AsDxKcWLYhBCsvwMOfGx33Fx8zgR+HNX70UzHdGBP1o6nDQcWOkq4C6rT084wDl893WukIkkz52tiZWyDg7ywFB7AI1ymTXLZdHZ5YkEkcuvti7L8bovNOkpZmbkPiJsMZ9OOyIcSNhF8bns9wUZakKgpqczU/s1J+Eb6j+OG40eveZPldL2EYUymSUie8zLC5ie7HK3IeXPGLylF2q1XLF6jk6nc9do6jGq4Z2UZi9atWpio0gmZIPQzbHF4AKcTmKDEc5j88PKuRxtE0SBWwmePD6ematUWGnpB9MZ3O0zl3KQivuDBMjrONeOz/e96/f0CVgyWvbpFsV8S7B5mtTktTZQ0oVcTB5TH54wYiBdQWVLGkn5zGZbPLSLisutnBiOWAlrMKisDpiI/y9MOeM9js3Sj9leYuVMjqL8uuD8v2TL0aa1NKMGu0z4elueCCmM9BsgJA8xFmM2asqGY07tDmxYXsNvbDfhOVRKNdqrlGSiSkCJcxoAjzwzH9HxdQor0wqtNwQY97TjvHeyOZSnqpkVn5tI2HQEC+C9LIRdbCKXpciGyJl+G5E94viKmNT35c/XD7hfCaFek/wBEZvpKmSjCdUEkEExBjpjIZio1OoVIdG0wwbfe8jBnA6jU66tqIYqdLKYNvPCSpG89kpR7v5hPGM1UbxOump8J+LcbiIwvdu8WQCCPiF49ZwdxrjtWpViVmoD4gOa2kjqeuAcvTqMpZqgtY7XxoLAWalgwqiWDt86k61bvEV3+NBDEDccjjyV/EEc35R6YqpBp2JWIJ8uR+eJtRJrGw5aW62H88MJHeQoiFmUnbn+JSQFfcyDb/PGv4nla1TKUKiKGKQRpkkjaI6RhNlOIrQeXUbHfGs7H9ug2iicrTPdLGvUFjlNxv74NGHeNGHGKcGv7z5txng6q+tFLBxq3IAPMR64EamQRTCCNyTMDqZ8sbDjWcy7fSFDE/tdVIJsA128UcjIwiWqpDATHO3Iem2CVyRvvNyZsZAs38pUCAdQJBHwkyNhzG98RzGcJiSdMHTP4R5EQf549nM6FCimZJuZAI9IIwKg6kCfYCfuH+WPAd5LWkAMPswj6WPP5Y9jv7X9AY9jbiPQTwYTw6lk6tQU1L01qQJqqXvyEoZicaKvk6dKglNAraGOpxJVrmwBIYdI8sJ6OW7iqVBSm1M+JnBOpYBkPsBfaBh1lcrTzLz31Kko31MJM7kKDc23wp3K+f1nXdNakCuO8No1qRUgKFJ5REEfkcNR/R7QGRr16tZatQpIYNCU9PIHn5k/IYy3wyCwMbHkQOfvg7JcdqJSq01aBUUgjkQbT5HlPTCdXec7p8io9OPlMbw/hpC99U0imBIBb4/f7PngvK8cPeDZmBkeGFA5AcyMX5TJtXpl2AC04UAWUgfVjFdbgTBhURYAuynfyHpigutkHmdz01UazDM1xg0wZk1KlzERHTAn09qyaarBT9Ui3seuAa1NnJLFQx8+WCctwB3/dG5NvkT+WAONee8DUWAAnss9NSUOued/54vrcRtCNptEfzw2y3AabLLs0rzUCfTU38MQPZzLkgurN6VG/Xyx7TjHMpGHJk3I3mZzVZo1HedycG5NhXTUGmrSEH+8mw9Spt6RjRt2cyrLBpkDl42n5k4K7P9mcvl6vegvqHwhiCB8hJ9Dj3qY65mZuizVqA37QHs52fGTT6Tmr1DenTPLmCcRbtb4jmKjltUgQdo5Rhd21o5k5jvK9TwuYp6QStzYHpbC7KcMGrRUMirYBbgEcy3LBNRGomc/Tpa8vPibbg3a05kvSp0NTASWBABHmTgTjJoKSsh3PiKI0j0nr6YyefzNZX7uksUogaTE8rnfFGUYLU+HURuAbL6HrjCBViCcLVabTWUeKUDlWYK2sNp0C0A84xTluGlAZYgE2uRbcWmxxYcktNlZZFhJ/vdP10wRWrA2nnJxI79hOj+HdMc1uwocfnUY5PNkiCTtyufvwb9FVYZ3EkfCLmPwk4R5V9A1nbkLfqN8RqVWcliYJvAtHljfWpbM7Ywb6VmoHGgkGmoEWkiSPnYfLBqcWq1k06/F5kffa3TCGjwyqMv3ykEX8JkbbQR+EYty5kz8Nrjpjfi3Gx4nvhU5HIkeM8IFdR3wUkWBBhl/3gLj54QVOyTl17t0WAYLg/Odpxo8xXIEnbkTzwPVzFo5YX8T7uNojN+HJlF/7vImPqdm3DD9rSYXDQ438umIUey9VL6RoIv8AtAb+mK+1HDQrCqqkCTrA5NyPvhDWzOsDxMrD6oJg4vxgONQ4M4mfpHT2E/tHn9W1whfumFP7XlPrjucUyShM9MJeH5uvIBqPoMyNRg+2DMjX8Wo1CZOx6eXPHmx0ZysuFkJ08j94RnADT0z49yT9wxruEdn8seG1q61Ca9JS0BgBJUHbci5HtjH8Qzrhlp6gUkNEDcee+Hq5KprXujNOsIZQY57T+WAvTv2jEDkDVzUzKqQIkHfbHUzTKNIYhSZIBME+Yw07Q8GOXq6TALCdPTyOE9Ki1RwlMFnYwqrck4eNxIGVvUoT2jXVACk2sALknpi/O0VoKVJD1msea0p5dGf7hgnOMuUHd02D1iIqVBsvVKZ8jMvz2GEdSoDG+GcGpbgSmF71IdwP0f549jkDp92PY25V6pmq7R8ZFWIQEEb8+otz3wsymfqBgppOKaggtpNucm2AgXdAQdF9yYA3BE8/bBfDahRXV8xVdCIZacAHyLvf5LhTKGHuj8hUKw87TQ5aqrCJnz3+Rx5he8dL88JMpxsgfBKttrMkQY1agFAPkBhtTcm2JmTTtOR1OH0iN+Zzh2RFJAO/lAxbuwp3P2jzwX9OnZY8+WA6leDJ5/rrjlSuYhdzb+OMY9zARcvU5FW/lCWy9Etq0LqE35T+7zOCVcsJnl8sBhAqluS29W/li3h4PhG8yCOm354kbITuZ990/SriQIsJ1soAGx5D9eeCAri8W/DFiqQ5WPgCj3Ik4OqZImkY35DCTkNywIo4gYqHcieeL0QuCBN+X8Dgzh2VJQ25SLdNx+WGOS0EMFF1EmDsOp8otgNRPExmA5gCcL7zLlKg1Abg9MfP8/wd8izBA1SnUNuijmPI+fO2PrlPwxNxuIws4vwhKi22cRHMbkHyM7H2w7HnOO9XEgz4EzCj+kyHZjs1Vz1SEYKkAsWBkCYkdTvjV8X4ctLM9zRpoqUkpiGHxT9afkPY9cF9k+HGnSIDQ4IAb+8J/GdsXdp8u76KtMgVgQlUNdRa333w8ZBsBOBmUqpHiZjj3AXWi76i9UOWsLRFoHlhBwyqXAVz4rST63nGooU87q7vWtQNciIAPryOM5nMx3VRxmDodDcKL+trGBHK+PZAHPslf4X1VKVI28y7Mv4o3g28hg2k1sLMqVr6qlNta3vBHpKn4fn13wyy1I6R1O3tyxE4PBn0mN1I2MaZJifCCTf4Rf8A+3BOZpjTqAk2kDp19sN+ztSiKXj8LfbJAg8gTYX5DnijMKyuyP4QWLLNt5uOuGHARjD+ZP8AEAuVqq/eL2ZalMDTt+H8oxTRRWAVviBieowWB3ZCtBBBIYH7x1idsSbLE8p8x0wkqY7WInzlIFWkeTA4+c8b4eKdXSFJaZpjrNvx5Y+s5nJncX6i1+X4Yz1XhSVc2mo3pKzGTfxHwzz6nFODOcNk8VIesVXS+4ibI9i3FNGq1Id2A0AfCDuZ8sDZrsi1JhDa16jce2NvmswJECYP8t8Cs5vJj0xN8fmBszkvhV+JgcwgL3DErI2NsF084+gaWchfh08vlgzjz0XsjQ/MjY+pxmTkmaqoAIJAEAXNhjr4WXKoJ2/OSUoeweNoZmFr5quqzUq1HsJ3H8ALkk7YY5vNJkkNCiQ+YYRWqjZR9hDuF6tYt6YX0s8+WapSpRqdQrMPignURM7WA5c8Jq7lXOphbFyUOOYtkJe6hBqxuROK1fxTjleg3eHXYAAieYIsQdiPPBKZAb1LA3Cjdh1/ur5nflvOM2A3ntAQkTsfqMex36ePsL9+PYDeB6Q8SjNjx6w03AE8hewHTBWVyveJZoBNyTYBdz5SZtvbEqFCpUZla2ldWuwAF7kbGACbQfXAeczD6QKZJpgA7A3O5Kx4SeUxhnOwjCSSBXeX8Sq6VRVsBcn339PLF3/SR0GlgGFoixHv574CjWoDoLAG1uZmQMB1nQk/EPSCPwx4IG2McwDWGEdDi5dogARvM3wfls0IM3tjJa4gq0RzOHGX4vIAaLKAIAFhPzPnhGfDt7RD6TFjx5g422j3L5gEAH9GYw64dVBfW223698Z6jVRlXSY/V8MMpX0jqJxyHXefTowqbbLFGkxBk8t8Qo8Yp0x4pJPJVLGfQYy39YWiTfkD+pxPL1SLDf78EMQAtosszGgNppqPaCm48HWIIIIO1wYj8PXHU4zoXu0KoCTMCSZMyWMk/L2xmalVgd/WMSyYIM3mOuHKVQahtBOFmO8c1+MNsrMADa9vlEj0xPKcRYsJqQNiWVWA/MCcLK1OSSPXBvAeHd7V7tn0SJUjdouY84whmD/AOmo30wi2001LiP0RQaqQrMT3ieJTquCw3A9Jwj7e9p8utOmaTzVc3KmxG84o43Telqy4cmkfEoMEQD0jwsPKPfGdqU7HmDy5T58p8/TBBlLUQZC/QjIhIPM4e09Rv2aVSC27+fLbC/i3D6zr46mpubmL4ozPcgBghmeTQPkRIPUYH4rxwMCtxA8IGx98VrjYEel9ZEmEYFIAlVKstEArUcOgI8DRMn774bZftZmAgEUyR9Ypf7iAZ9MYWq+mw3/AAxr8tkzp25AfhinLiC1e8ViLhuYdnuPZvMAUzUKIBGinIB5kteWPr5DGj7O9pHoUhTrq9VKYOkiC0G+k6iBAvB5bYVcLyOpmYKY2HthvmMhy9sJAJ2HEcW0m+8hmv6UaDqE+g1TzU6lEcpBUEjC6p/SpUVb5MBjaTVN/wDd0DfHz+mzq/xMdJIA6QSMP+GItY92xjXphlid+vrh74UG5WeVnI2aE53trnKhLSKCkRFNeXLxNPzwBwjjenMKxJZmaHcmWYHz6AXxbRyWX1lagaUMFXJtuIjY7T6YnmMqzL/1akBJI1WGkbC/+eFsMbApVX+k9Tncm5vKzqEmRta+Mzx7iXhKr8RtbGepZOpSNLVmT1KqZid5J2npgbN16pqMSGYTAgi/viDD0ADhtViIzF2UgDeW6CYG5JAAG/zw14nn/oqdyrBqxEM2+kfZB69Tiuir5Sgtd4FZ70k+wv8ArCOpO3pOMqldmbwlixtM3JJjf3x10x2bPacvBgZLswujSqghgpJJYkwfS5+eOLlajMWKgiYNxb2F8E5rKAeKqWciAtNTyFrt/DrvgQ1hqVQAtxAGwk9OfqcGN9xLMZsRilZESARqBI1PcC5HgQD7zseWI1Hm92J62nzkzgPMqXqsVWwJjoBJiTt54JzgRSv7RiulTCi8kX5xv74zTuKi3Gpgs9rP2PvH/Jj2K/pVP7FX/jH8Mdweg+Jvon7MI+kKENPXJIAkH6u5HOOnt54XUs0OjLpmyHSY9dzgynSpgyCfCZggE3sbKCB1N9sRenlwZA1g7WgDy6+14wIoTQa2o1J5eur02ZUZRIlhEmDzHwtub2PninNcPY05psKirOkKIJXeSDeVkTE7i+CDxMRpFNoURc2/CMV5/MKSqGF0Ly+0w1NbreJ8sYAQYWw4uITTYnY+4xfm9NgikbHxEEiwtODs3xNKlnXVA+sBMDzmcAsqH4Sw8iPzGGqSeRCBluT4jUpN4QGHRhIPyIIPocaKpmWIuIMXCkxMxabxjN5XL/tE1GwYEwcaulTVg2i5i/tc4h6ugRQ3nS6Oze8u4WCfWJ5+mGOSYyJ5c5wNllg8h4V/DBCEfDFzfHKyGzO1jG0brlwb4urUwIi3XC3LVTYMJvPy/PF1auY3FunPriYg3zKJLVPl6b4KFO3Xn/l0wuDybYNWsQu+x8vlgqnoPVIN48XMmSd+pwFsNUcyCPP9HBziSTG/LAxQkHzg+4/lhoMUViniGTWojFfjix6kbeXl74ylSlD+IsYGo3jpaOs2xt+4tqG3Pymf17YU/wBQ02q1HYTqIYCTafikbbjfzx0ejzBSVM4X4uy4MYytfjb9pn69f9qmlSFJAZXAN5v+R8sbtG7vL1XFmAEbWkgSJ5Xxn+LcDNQrURYfn0bz8jynnh7VBbI1YEsmidpsyz59fli1yH3E4uLqseZCcZ38d4T2EqrUrurtDFFCSQJItAvJYi8AEmDjc5vhmnSsXAJPsR/HHxzJmoHQ0tXeSCmgHVq5RF5x9wrEg0Sxk922okab/s5tyvNuW3LHsABBE90+S10ntPz9xvKaM9XSLLVadyACdR2vF8X167Zaoq0mBiWVgZ1BgCpg+XLqDh32/C0nraPizFTVUbooChaY9TLnr4cL+IUUC0nqKoqCiqimvIrN36lpBI5YoellimWUeLjMj9tSQPaHUlWfoI2N4v09cHUMgjUgFZ1S2oEkaW3ufrYB4blg5kQzC7EXj8gBi7iatrCofC43NtrSfOfxxA76moxirpPPM7nchSVfDUU+d4PriPBcn49dUhqa+JaQkd4baQTyWbnqPXFGvukuocxv0ty8oxzI51zS0iGYPBYCSAVAIBNhYYMXyInLkC0LvzOcVz9V3JaSznUxaFCiYCjoIFh05YGoOoVnQkSdOuLnbUEHIXF8EZ2gGJNwIgAk+x8iY+/Es5w8laGhoDTCgREDUQOe/wCOCDg8yXC4zHSvaBZSir1PHqAjYHxn1nYdTbDahwZKlaFUKE3IOq8TExBPOMZjN5N1cyk33G/ltgnJ5ysjKSHUTcrPPexttjcmNiNSNW0sWl2Ij7jebpZaktNVBdgGabz0BPITBI8vPGYzVbxb7BR9wwRxRyahDqdXItN9ulpA5Yo0h6mkLqdmgC+8wPyx7p8XprubPcxTHU4YyPfnoPlj2NF/0bX/AFyfIY9imxE/FY/n9IDUqUEqMrrVIsQqujDa8hlBJv5YsydND8LEGfroRA5EsCbkWgD3wNWDVyGpNBFhTciZ3tyYeUzjgqlKshQJuyEEKD0LMNif88KqxXeOC6hLqmQD1FXv6TqCdUGTA8RtAmwgDCvOKxZmYaizFiV2vfcYbcSVXVqtNN4BUxKQfFBFiPhEj154DyWQFQywZJaNQN3N/CAYEk/W2AucavmMFEQKnQYrMDQNyVsPKep6Y4tFRGkkGxKtyA6WgzhrmKzatDCybIDI9S31jFy2AM6y69V5O97ecdMGrXMkKWYYOGI+G9xI5wCOhw/4fmNSBhA1lhAJsJNp52ge2EDyFjYspcjyjwz5xJ9xg7szmd1aYU6hbrAP3gH54n6lbxkyrpWrIBNZSgkE+/nidKjLk3sSB+vMYFyx8fODz/l0w1yeX57kyJn7j7zj59yVn0SHaWZamTUIMbfMemIZqhpZtKjSom0D1AG59vuxNPA8MD6c774s4msMJkwfPpYTG+Fg7iHdSqioN9ucHzvhgtAQDO8gj9epwFloAC8gLTg6nRbqIxrN4hfnIPTi3lipKFp64YU6Y+sDEcv8sdp5Y6Ij9f5YEttPWIrSl4o+q33fo/icKwv7UoDdd/Kb+9rkY0WfqU8tR7yqVEghASBqMTEnaDz5Y+cZqrm3Z2BXxmToqUjudgNcxYD2xf0GF2Jc8T5/8ZA6jF6IPe/pHuf4gEUguPDyBBI9vS+JZdQmotUW3iK2k2tudpIxiXp1HZi5gzDFjc+3PGvpZanRei+YUNWqALTosLJsVer0P2aYv1gWx1mQL3nE6fo8XTIW5PmE5Bhl6i1alKB3uumbBhBsQDss8yN4gG5G0znH3qMVamBpVgG1qARKwegnpOPnOe7Q0371Kms1HJAZRM3I0kfZ9NvTCOpnNIBY+HkFYEzzkE2HO4wSEgUsbQxqAu5jLtG7B2qQSS5YQdSqbXmIO1h/DAXD6iGnqqOWeTbdreXn1xXk+MLpJNNng/CdWkC95Db4mtJq1RUVRQXaGMgxcnSBJgXPIAXONpuDDRn5IlJzbAksSBEwpPLqRaZtGDeFVjUW8CDYTf8ARsfbA8U6h0INIAtqYCV5CAIBJltjvfFmS4YVcMx2+G0n54x6oyPq8ilCGaj98RstSmo8QEREmN/1aMLqNMJqCtKswYC/+fP5Y9xDh6u4J5wWImIBg+GLE9Zw7pBCfqkxu0wPIX2wo0BOTqGJNQJOqU5PINVgmy8ydyPL+OG9bJorU4klQYBN2BEbm04qpoqeLWLwQBf7uWBjx+nUdgFYNSvcfefL2wmjPoPwl8BWl2bvPZrKrW+NQHvpKgjTHXrhRWpvTYo8GNOxkehthvn+JppcyGNgpBBBbeInYTJOMznMzVdyWBNgJiJsB6RbDsQJ5lvUlBQhRzmpagqEFy8wReTzHTniNAKrtVSAVEKertZfcDU3+7imqykUn+tBFS9yRPMW2IwSmRNqasBHjcNuQxABPIwsCJmScUbAyDK6k6TF/wDVw/vfPHMPP6tT/U1fn/PHse1QtWPxEmX4c9UutNS6gjxBSRIMCTFiQYjrHlizL5uqAaBqwsGVqryF/CHEzyAtfF4zNao4ppLQbEeFbGYCiFVfIC+5nGhXhxFMy7VAbhHZmCx0VifywL5QpoyjGhZq8zM5ioixIqU5UIF1gyOZ2BAkm+xkxiY4W6y+poVYTVpIEyCJMDbpfANXM6a7B/2iy2nUAYkzNzFr9fIXwwzpLhgJaGNz8KCBaZiSNvU40ggwCvJi+rmrabiLyJhpvc7xiuukaWqaYEBlDCSOgjqOeLKuV0hmapvICg/q22F1OJIklfbl0nfDVqtp6qEu781axb7erpaQQPYCB7YnwrNd0wYprUggjbnYztIIB87jngeg6zZeRg+x5bDFbantMja+wx4gEUZ4EjcTaVOM0VKuGaNOsDTeJI0zMTqBWZuL+WGOT7Z5VqjgLX02gkISR+7rAB9Tz8sYLOVm0UkJmE8OwhdTNy38RJvi3g1M6j6Az7xiNujxVZEqHWZbq5r63HqlRm0AUxBgi7bfaPOOgGJ5niVesw1lY3jQsJAChQCDCxFjNxO98DcIozUQROqR90fhONLlOFyg6mx92t7jbCdFf6RD16jbGKVpOps0QNh8oxp+zudSopWpVpoR1dfnBMjAjZBiJiGBAEjnK3PkW/E4wnaLJE94bfsyoYHqS2w5wDJ88B8OMrU8NepZAQpn1vMVsnQnvM1RUbmaik/8KksfYYynGv6VKCkUsjRNViYFSsIWf7tMGT6sR6HHy2isb2U2Poeftv7YOocJqJ3sqwqICpWIKqANTX5QQB1k9MUp0WFO1xGTqsr7XD+K8Yeu7d/ULkmEqNHhPoPCiSI0iwsQLGVWUplqgpMCG1REXnp5k4vy/AqlUjul8BUMzMQFSPCSzkwo1A7+wONDluGnLRBRqmweCH03Fh9VeUt4yOgtih3VBtI3bR7jGPD0p5dF70IK6jxQLoT6bv8Acs9dqqufpVJ0lWZD3gE7sLgk2JkxJ9cC10Lbnb8rWxLL8NIqISunV9e0xcmwvAjVfyOJPVoWZKvXHMWQL/jxvKcnl1XzMkz5nc+nL0AwW3BadXSXX1O0eUiCbcvwwjPH1V7qes226/LlhlS4xT06g4iPl/DBU/M42bD1GN9Ru/vxE+Y4a9Kt3Y0nUJEkgMvQEjcQOuGFPh9zBKsylZa9jFp9o9MK8xxNqmYkRYETAsoubXAtz9MNF44uqBSYhidIBBJEkC0eQw5w5nSzDqiqlfG9T2V4CEJ1KWJ+tM+9oIv5YB7ms9U0w50j6xIAjrY3PIAXONE1TvAkBlEnUGsxA2AgwAeu/lhRnuHV2UhdFOmJinTJA9WMeInqcAj77mIw5gGPrMLPneXjJVaQkUKukbakqEkWgltOkGeV8Upx8CVCDeIIBvE+onmPQ4Vpk3CyG7uJNyRsYsdzgvLZqpV/Y1HeqQBo1nUFgi41XA9DzwZRa1GXN0mNvdUhmeOOWgOKZB20DpzKqcer5/MECo1fcFVMRqAsQDoHuJwzqdmQW8QEhfqzBA+tEbdfnttXnuCtQQwNQMFqZPhYDmINmA2IM7xvBIOnEpTCuMbLUCo5hu7JPdNCxOuGJkbnVBN+m3pgZ8wigK1LxgRqWpM+cX+7FeboSP2YOhZDA7oTyaPuYC8GwMjFVDJDUvebtELzINpY/VH3n0vhgUcwrA4jzJZYaqUQTo1OR+HSQDGGtPhdSqdFGGeoZuRa07myhRck2EE8sDU8s715UNJKIqruxNwo6Tz6DeBfB2f40tNWoUGBkAV663V4/wC6RotSU7sfjN/hABRux24imQO5LcCd/wCiaf8AiuU+dT/lx7C/S/8ArW/9Qfxx7BWvz+/0h68X2IR2LnQzFj8WmepsRzncm/42wPxzjARaiU1uY1dVBkDn1A+YwsynGDlab04VjUAYEavD8wFIteJnrbCqhmIbU0srWci9j16db9MYMNuWPEpOTSgrmQVZ0GJM33wdleKd2IAE1CQbm4J2ImPQ8uuOVczokKBqG5PnzG3K/PfHMtkBuVFr7gj264e2490X2sSdciqrOpOqAG1iydIYcrWJAwNUpqaaU1Q94GYz9oWi+xtfoBGC8rkxTraqrlKdyWRQ1tJsEJEyYG9pxTmcxK6KelBeRbxe/wD8dsCprYTx43glPKAKzk+EDcczMaR639hOA9RYjkB02A8sH5VDVpNTB8Sy6r9qw1Af3oUEDmARuBI9PLEiY8JMT1O8fngxBl/EmGsBb+CmPfQs/I4Y8KIkC0lD7EOTH/DGFNeNQZlIXpNzEWn9RhjQzilwWVKQsV0KdItcHdjIi/UeZwJHtqF3mz4PS01ojrpP8P11xo8rSAg6vCSzXMAR/njPZDM0zEMD6GY/hh4+Yp6DTLqrMdrEGfXbf8cJ9MQwxjCnkzCOTqYhZ07WBIM7zH5Yw3HeGak1x4nerPqyHf8A31j19ca9NISUcEEr8DRAPhNgbAYR5/ilKkKbOT3lNnLCYnUQwgmxBBNxN5wYAGwmcmfO64BAsBqggiwHr198NqiawO9DApTgAEhqqqVCKZsCtzJ3WOgwOM1TpKO6DVG5symEm8KvMiY1HpYYsomUZ21F3RyJMggRdgZ+KTa1lnYjGsxmPQENyNdnKToWkhlKVxTLciSf7RhvN/XBVbMszsxUTMc7xYdL++MjVqEmZKnyP5TIxCqagjxN8zf9DCn6fU13Js2I5Fq5sX4iV3FEWJugJMepwO3Gnqtcp4QbooUxtyMjc4zC1NIiZJsY3P8AHDLLQh0NZgoBuOu3re+MOAKIjL04x4Tp5h+coZcgM1Gq5A8RpVApHmUamw9xbrGKhRyToNK5sryVe638zpkt68trYm+banLKAxF4M336XnnhXQzLVHAZDTZtmQET11KTDCOdjvvg8d1A6fU62SfqY0r1qGXQRkm1MCD9IrNMAjdECbn8Mey/H2KzoRFuNFFAB1G1zbeScBUeBd6fAJJ2CyRO/qLA77QemLeJdmqlGkKrKyggOs/WUmNQA5eeC9jbGUjCuRSD/WHVOJgAEAsTBCg3A2M/Zv188WZbj1OodOoBvPn77HGcbiLFdJnSbkA2YgcxFyB54FDUzcKR77em8jA/DKRJ26DCVpb+scdo6xGlQAQY1G0kgmAY5QfzxVwTNin3jFVJMKCx23O/npAwO+Y7xSTJgbmbD18jB+eBqNYAQ0QQOfQyMM0UNMtxAooUz6JweuXpBxU0E7j4oBMRz6j0wHxPg8fBXLL3mllZbCb2i7KN4A2HPbCrgfFQafdg6CBuJOo+k9em+CV4hWciilVmBnXpJgBpkQTvAMta3MCTiUgqTH5HATczlSitAlhVFdjCx0UifjvM2IU2FjEwMDtw80CajIXYkEhpLXNi2n4bxMHUZF1m7Q9oMuhE6S7CHejTpqF6FFgI7DmwChuVwGOhy/AO91LrVnOklihVk1yEBp6j43NiGkKACSdQxrZCo93ESi2PBgHY/hlWtVqFvCAIq1ABYFQBRpxYSvxdFMczOop9jsmg8OXVTF2UuD131R6+WOcL4tTpUFCL3kl2FOkpL3doJgEfCFuxU+ZEAKOO9qM1UPcUsuaeu37QywBIF1UEDeIJm+1xjg9Q/VZ81YjpX86/mWYVTHj943l/0TI/ZP69sdwv+l1P/Fsp/wAOPY3/AMj/AOh/f/E3Xj+zPnLZlmUhbwJKkBojcrMkCNxbkdthlrCCQoB2lWI+47+mG6Z+qGP9mqAEgUkVdhInTfbqT88Lc5RJl1EqCJMjc7CB+tsfUiRAgjaeQa1/vr4ZHT6v5r8sSGcIKh1mLAi3paIPynFGUzHdsGE6TY+hmY6wbjzGJvIqeICQeezc7HoeXrjDzvMUhdoXm+J94rarW0r7XHLb0wXRoo3hSA5IKswvIBsTEQZifScUV8kGpACAzMW8wLWg38588VUaMSVCtGolVYyIMSsXMb25QfMKqxt5lAP/ALeIvy1Mhj9Ui4YGApBkEGfKPL2wU1JqhgKSxMMotDbk7SAYJ5X1eWGgyFN075GDF5DU9YlTeTFvCTcE7TzwozddVYhWkxDMLg+QnkIAnnGGXfEHSBGv/RkFdXxACem95IEkYsp8LVSQwIBIWRcwII3mLEcxgrg/GqD00R2KVSCJgGTJjbabYuo0FGslW1EUyDBgSoBvPMix57YkLOLBMqVUNVBKOXgm4PNYEAjqNO2OjM3i4ixKsSD5kMSPYdMezsAhtiCZFjIPTnIvPoDthVrZlZNJMHccgTaPOYwxSzCzAOkTRZDJiqQBVAMeFjBJaZ0kkWPPblbCDtDlDTqPTapJUAiL320yLbGZ2t1tiFNfqmDbbpzueXp+GJU+EO6oyRDtpULc6pACkbgmQReD92HDSsQbaS7N1mVix/s0XVUnaBYCPtFiFA6m9pjVcK4lQrKYptrOoRE2gzDbQRafSbYyvEHWkFyylSoYM7jZ3iLHmiAsq9ZZvrDFvZ3Mhc1QCyuqoFa9iGMG3ofuwGXGHBM8GIUia9c0Kq6hSUNAMkJJMcibC8jecYHiJIdgSWhmsSep2GHdKhnQ60u60teQywB9bfaPzGKxwmolWaoDOTGhWkSwB35mTMcoOFLlRNrBPyMYqtkHECyGRKjv2AEHwCef8Bhc7s7rHxMwjzkgD78aTjnDloUFIYkM0MsggraDEzvJBHL1wnymWNSsrqfEHVjewi/xew9MOxtqBeKzUo34lNTNvrKqxOljfqOZJ6TfynDvh3DlqI1UuCBCrcyCTJHLkIv9odMUf1LTv3lWL6mCDYcyzuVn2Ui9sNuB0MsymoUBpUNPeKNbtpvYFglMMxBmFYxqI+HGNVbRON1A348Q+lkjSosAjNWzCTlo3VSWDMEUzqaAFnwlS3mCJn84z0MoS0I2WZVhRCBKtSmVY32P1oFiJFpKninaz6RWeq9SoytP7MKqoibBV8RPgERzt5nDPjlEZfIZaXLHvK6IgNwGIYl2jwkkyEiYaZM48E2oQdfu7j7438TKtl2pPFWmSGuPMcmV9j63G49C87lmCCqaFNaZNmAIkxG2rVa5j13wz4bXalTZairTU+IJVJYt+7TILgm0HTpN5PPBlLOfSGgoGXTOip4RMySKYvtHiLWvaCQRfMV3PEZjJ4cb9qmX4VlKtViadNdIMMWHhWRzJsDE+fQHDv8AqOrTFmRdU3YKoUTEgBdR9SV32xpKaKi6TKqpsQFAHKfCNKz6DHs5mvFJ5KBv9oyDPK4F/wCWOa/4hkdiEG0s9JFFsbil+CAgl6hJiCQs/c7Nb0jC0ZzRTJGli1jIX/DtsBbbDbjhUUdJcB3IBUEyq7knmCwECevnhL9Np6ACqmmszLtrJ2ChtIhetrCbzGHYBkyLqc3vDf00NVGOQ0ZZFzFVQahvRQyQ7W8TL9lDbe5tyOC+xTPmcw9OpUJLuajgsfGQGaWIMx4TsRgMZI5h1phg1WqqAUwpMAoXAUbKtNSqhepYyYOH/YbKihWrUiuqvUpf9XK7VPGaZCsAJUHUZ6KxO9qcovGQNzJGbV7hxN9wThJbIUkoO9CotNHLALJlNdzGkyYn3nGR4pVrVVVsxTCVFK95UBABTRIWxlS2ln3EhthK40Oe7S5NMu+S+kgPTmmazK7DvFALNKCwVjoO25jzSLwqpm3Tv1Y5Qq7pEI9S0d9V0xpLWIkXBA6xI2DQAAu/fzfiAWLGpd/WXDfs0P8AhOPYH/qZ/wD6ap/6mU/5cexL8Kfn9B/iOs+R/wBv8z5mo8AIkrDTYbqJABI2gq3zwAKsqDEEmGhRBP7oGxEiPI22w4yAAo1ATpMgrI56HBHXbQSQNwvPFD0NahmiY0sRYW8Qa/nK2EASOmO6OTJaiuqDYm67DmAJmPLfbDTO8SSqqNSUoyIq1VLagSLa11SQCYJB2JPKIpD0qbErD1NtJb9nb7Rkayd9IIX1BjAqZ5mq6qkKwsbALp206FEKIt4R7HBEQmvtCk4iQVUxy+I26D2Ox5c8Tr0DTqBhdpBWAFI5gWMXFptsbdaBllDm8n6vhJCxzI68wOW+GIyAcIjVA2n6+wCGTDGTs0x5a+mF2OYeP3CV5t1XUAdUENI8Jki+0CfhkiRPphB3IFhcnGmzHCQl3YQ0weduXTQTz9NpOFX0RZkMDNxN/axjBBhBZ6bQf4gAy4WJN49gYkXw4o169JJEMsSVH2Svl0B6yvlhXXaT4nB6DT90chipc06xpZlgzYnfYH1wRXVDVqjRuOa9IdZAJgCdz78z+ODzmQAQYhfqiIB9OcbHA+VrLWGsIO8QEsFVjEAnWBtESTzEcxjuX7KN3ZqOmYvcRTaCCJB1QZkGYthLBfyqaMjM1S3LcAarTDUaiQw2cEEHYiRYidjzww4XwJ8qjVNZFSoIESNCbFr82+EdF1tzU4XcDAXW7g91TsVnTqZphAZnUYJtcBSdwAb63F6rMXcGWM6gJ5CI0iAAJAA2EC+AfXwOJQqox3llbNVe9VA0hviUqrDY/bUxGn5D0xzsf2jo06iq1BFd4UVFndrbEmLkfDGFGazB7wtsLAAg/PpbeY5jDnKUaSVKRqCKjumimAAygsAGf8QBE2sMDkxh00sOfG39Il3VCSP0m6zHFBCtpMixJEWMfmFPscI81mC7ECWIEkJyHUk7WtywvyfaWS4qKrrBF+kxa9jBtBwQGpvSBKzUjxE8+lwbrpHzJxy8XRLjbzC6jqciYyxIVa3rn6/OJeLskGsqoZALSgJE7AMZAnC/6UahUlnKsBYEAT8LCPhAny5jDvi2WVl0xA945crThfW4VTpqpQgmbkydxz5bxyx0sWUEURRgDp1Hvq73lD8P8OiiGLFoIG7e9oAO3UmemNLxfIfRcl9FWO8/75iQFNVh4pYmIpoNA8564K7O8ICsc5pEoQlIEWetfxb3WmJciBJ0DfF2X4elf9rWk5dZAUHx1nnxQ3JdtR3A8zgtTUL/ADi8qepkGMdtz/b94i4FwKjl6SZ3MslQBj3NIK2msyn4ySsmkh+IhYJgCbgk1uK1cwtaotRgO/Ul0Hj1OjQQ7MWUFUvBWNKjSAIwJxShnquaNRqdVlEKjUqBalTpjZUkQqqOQO4M3w44f2aqaK1HQAz924htU6H0GUBdh4arT+WKCb2HeYy7X3ERHLUaUQZZlJYuYJgkXLLBNtxM+s4WZmO8GpailtOkaxaSIPw2t74f8TyVKEWq4WCV066FPn9YlncAG0mmLR0xHKdm6RqL3dalIIMUVr13MEX16AgvaVA3wtFHLcxzZAwscQN+NVKbsXfSuokB4dit40oAGAjYs4HmcA5ztKQxCKqqwUkMCepH1gBYzAG+HbdlMurA1u8BtPfVKVIsf9mXWrfbEKvEMnTb9k5mwHcUxrPK1SpTV5/dbG+ljuwsXqYjmLBQqVNBSkAHBLO9MKJEkszkeIRc36wNsSNKktSVrIABui6nMbsfhpoJFgDYdTJJNPiKEuyp4WMVDXZqpsDAMtLX8RAMTExE4qr5vv7q6UkRhEUkXUdz8CjU3Rb9SQBqwRsCCTQuTVXqOXqMVpkEhqhdFI+HUdAlpAiF3sMaXhnBzlESvrq061Vv2NCkstobwwSxIDFbwSeQg8quy9CabZ3MtUGSyo/Y02aTWqfVEbBQY8IECfU4THiGYr5tKgZO+qEBNZI0hgRMATF4BG1rYzTtfeAV1JW20ecHSjk3Jzw8ZqMQHq0ZUzJLUxVR+8BAMxp3gG0bDI1mzNGrVr1u5ypBXW4dGVTcFMwWUuDAlAunoQRJyHC+BnKOandjMZpQWrxTFVaRtAUxd5uxiFFjNpy3a3N5zMVe8zL1Gt4dRkDqFUQFg7je198eVAHsneMCtVzSf1Tw7/xtf/bv/HHcfOe78z8jj2KNpu8Myym5qEwepbe9xtJtsT8sDrXVmgAqvKbk+Znc87RHLbFlL4R6n88Bjl7fljAIFXD6nDlJkGxNpiPmNj1/QxMIPDAMmILXKdLjeNxIkeWPUvgb0P44sr/21X91/wABhdmzMRjU93WsQATqACi0bxexm/42OB+/KaVJMIxFiYNzsYMbm/rtgnJf2a+o/wASY92i+Op/tm/F8AnNTcfH35MGzWZeoLsYMEkSbgfWPmep88dyaidTLMRIYAyL7xHLzxPjX1P9kv4HB/CfjP7g/wDljW9o2hA6jvAM9wM02guCukMhidam4a8AD8DI3GKqdCmLimKscyzgfIBSPnyxuch/Z5X/AGbf/uq4Lr/6M3654Uc5FiaZhcuz0lDKBTbvRBTVaATMkm/v5c8GU6ArE9yqrXb40GlQwP16ciAIuycrkWBCwzm1P1P+E4v7Of6dQ9P/AOT4YNxcFdgfzl+YzlamAoprUopYF66y3MsdLyC3QyAAoi2AauULeLu6MEXEKfL46BuCZuQPffEKvxn90ficc4L8Df7n+BsKLGiRHqgIjfhfCqdNVdjRDAeBWJgM1ixFQifIeQnpgWjweMwlU1kqsKiuQGTUxDA7CQT7iPQYP4j9b0X8RizL/wBqv74/FcCzkSVT7NXczLvlGUhVDhjzQMZn0EY0HC6LLTC1CdR31CCP4Rg/P/H+upwNlth6HDEfVtUi/GAVwLXc/wBp3OVXIBAXUhgAlQHABsZe3TVvIW0DAa5T6TU7qlKzJbUywix4yWViNIF5xis78Z9T+Jxr+xn+jZ3/AMq3+Ong/RWxOojlUoeAP6TWcPzlBqDO9Upk6OqjRYwrkGA0QPidgdMCQJJ2wDX7dUBH7RFCjSi0su76F5KHqGnEWkxc3m+M/wAW/wCzst/tq354z2a2PrhjICBFYTVt3v8ApNVn+L0KoJp0WZzPjrrqt5CpWqkE9QRGDOCdoQQ1HuRp+j1VAao2kstPWq6E7tRqamNvEZAkyZzuW/IY8v8Aaj1/I4QHOupacKjHcvy/avQNXcUVXVpPdIistvDpqOrkc95vg+nnndCy5mudYK00zKahqbeCuoERqPwgElZGMmP7Kp+8v4Nj6/8A0ffGPT/4JhjtpYDyZAvcfOYfKdncyrftqGXp6hKuyhSSfh001Go35Cn5c8UZqpSypdPDUrkkO9MKop3gonhkHkzx/dEXJd8N/wC13/fH+CpjI19k9F/LDF3BJjlG8JRg8lgF2voDbbAzsPLY4fdnOCVM3U7oFQg8TuAqrSQXm3hG/KL364VZT439MbDsN/2dxX/y5/wviYElwvzj8uJdBP3zFnFuPjNV6eVydNnp0R3WVprs3I1ah2lt77Ag74KzXHxlEWktRKlUaxUzNNUPdaidVOg5GpiT4TUJIEEgWOFv9GPx5z/y1X8BjPcR/sMt+5+bYrPP34kyiPc/xqi6CrTZ6DppRaJZyFXmaRUKZJ8RLazJ354AzCV0UPUzLurX1Ir1QZjd6mlZ5XP4YWcQ+EemH3Zv/Q8x/sav+JMAdgIRu4i/rNvtf/iTHsU49hlTLM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5066" name="Picture 10" descr="http://biz-i.ru/userfiles/images/bel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r="20077"/>
          <a:stretch/>
        </p:blipFill>
        <p:spPr bwMode="auto">
          <a:xfrm>
            <a:off x="-7395" y="7937"/>
            <a:ext cx="2832657" cy="2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C:\Users\Юлия Ермакова\Desktop\КОНЕЦ 1 класса\цветы\field-of-flow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0500" r="10615" b="12874"/>
          <a:stretch/>
        </p:blipFill>
        <p:spPr bwMode="auto">
          <a:xfrm>
            <a:off x="1763688" y="1497741"/>
            <a:ext cx="3845169" cy="26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 descr="http://desktop.kazansoft.ru/bigimages/nature/trees/img-eabf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303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17" descr="http://www.shunk.ru/pics/11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937"/>
            <a:ext cx="4172930" cy="27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19" descr="http://desktop.kazansoft.ru/bigimages/nature/fields/img-67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" y="3933055"/>
            <a:ext cx="3890885" cy="29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46082" name="Picture 2" descr="http://lovefirst.ru/wp-content/uploads/2011/01/zaryadka_dlya_det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66" y="3212976"/>
            <a:ext cx="4662184" cy="34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gazeta.aif.ru/data/mags/kids/99/pics/de06_01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35" y="157182"/>
            <a:ext cx="2597274" cy="28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gazeta.aif.ru/data/mags/kids/99/pics/de06_01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4" y="242520"/>
            <a:ext cx="23812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Утренняя заряд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8778"/>
            <a:ext cx="3311213" cy="2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http://wday.ru/images/docs/i/781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02078"/>
            <a:ext cx="2181622" cy="32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47108" name="Picture 4" descr="http://risuem-sami.ru/wp-content/uploads/2010/01/lepim-cat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538"/>
            <a:ext cx="4416425" cy="33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://thumbs.dreamstime.com/thumblarge_329/1225738213s61g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538"/>
            <a:ext cx="3810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http://tiana-r.ru/wp-content/uploads/2010/02/IMG_8865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49" y="2548898"/>
            <a:ext cx="3012613" cy="40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C:\Users\Юлия Ермакова\Desktop\КОНЕЦ 1 класса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2" y="3151832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11188" y="333375"/>
            <a:ext cx="8064500" cy="2231529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Дергаевская средняя общеобразовательная школа №23</a:t>
            </a:r>
          </a:p>
        </p:txBody>
      </p:sp>
      <p:pic>
        <p:nvPicPr>
          <p:cNvPr id="1026" name="Picture 2" descr="http://cs722.vkontakte.ru/g4207626/a_1f256d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3024336" cy="40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48130" name="Picture 2" descr="http://msk.mosreg.ru/userdata/126580977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-Юля\ШКОЛА\картинки на школьныю тему\школа\school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95425"/>
            <a:ext cx="7620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Куб 3"/>
          <p:cNvSpPr/>
          <p:nvPr/>
        </p:nvSpPr>
        <p:spPr>
          <a:xfrm>
            <a:off x="7929586" y="177937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" name="Куб 4"/>
          <p:cNvSpPr/>
          <p:nvPr/>
        </p:nvSpPr>
        <p:spPr>
          <a:xfrm>
            <a:off x="5730564" y="4965597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7" name="Куб 6"/>
          <p:cNvSpPr/>
          <p:nvPr/>
        </p:nvSpPr>
        <p:spPr>
          <a:xfrm>
            <a:off x="3693990" y="4862565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8" name="Куб 7"/>
          <p:cNvSpPr/>
          <p:nvPr/>
        </p:nvSpPr>
        <p:spPr>
          <a:xfrm>
            <a:off x="3963743" y="78855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6104063" y="1031078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297653" y="2424119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2" name="Куб 11"/>
          <p:cNvSpPr/>
          <p:nvPr/>
        </p:nvSpPr>
        <p:spPr>
          <a:xfrm>
            <a:off x="1388608" y="1031078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3" name="Куб 12"/>
          <p:cNvSpPr/>
          <p:nvPr/>
        </p:nvSpPr>
        <p:spPr>
          <a:xfrm>
            <a:off x="1857356" y="506346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7465239" y="4898228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4065" y="188640"/>
            <a:ext cx="5944985" cy="39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13" descr="S8000056.JPG"/>
          <p:cNvPicPr>
            <a:picLocks noChangeAspect="1" noChangeArrowheads="1"/>
          </p:cNvPicPr>
          <p:nvPr/>
        </p:nvPicPr>
        <p:blipFill>
          <a:blip r:embed="rId3"/>
          <a:srcRect b="7770"/>
          <a:stretch>
            <a:fillRect/>
          </a:stretch>
        </p:blipFill>
        <p:spPr bwMode="auto">
          <a:xfrm>
            <a:off x="179512" y="2924944"/>
            <a:ext cx="5540243" cy="382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98676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905000"/>
            <a:ext cx="8416925" cy="4191000"/>
          </a:xfrm>
        </p:spPr>
        <p:txBody>
          <a:bodyPr/>
          <a:lstStyle/>
          <a:p>
            <a:pPr>
              <a:defRPr/>
            </a:pPr>
            <a:endParaRPr lang="ru-RU" sz="3600" dirty="0"/>
          </a:p>
        </p:txBody>
      </p:sp>
      <p:pic>
        <p:nvPicPr>
          <p:cNvPr id="28676" name="Рисунок 3" descr="IMG_18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7687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4" descr="IMG_11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1531018"/>
            <a:ext cx="47148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5" descr="IMG_11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74" y="404664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0100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64999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769938" y="476672"/>
            <a:ext cx="7553325" cy="5616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13"/>
              </a:avLst>
            </a:prstTxWarp>
          </a:bodyPr>
          <a:lstStyle/>
          <a:p>
            <a:pPr algn="ctr"/>
            <a:r>
              <a:rPr lang="ru-RU" sz="1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НАШИ </a:t>
            </a:r>
          </a:p>
          <a:p>
            <a:pPr algn="ctr"/>
            <a:r>
              <a:rPr lang="ru-RU" sz="1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УЧИТЕЛЯ</a:t>
            </a:r>
            <a:endParaRPr lang="ru-RU" sz="1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127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" y="150344"/>
            <a:ext cx="3044214" cy="40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02" y="150344"/>
            <a:ext cx="3976948" cy="42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13" b="63307"/>
          <a:stretch/>
        </p:blipFill>
        <p:spPr bwMode="auto">
          <a:xfrm>
            <a:off x="2374910" y="3429000"/>
            <a:ext cx="4361021" cy="290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18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F296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55298" name="Picture 2" descr="D:\Мои документы-Юля\ШКОЛА\картинки на школьныю тему\школа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155382" cy="65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Юлия Ермакова\Desktop\КОНЕЦ 1 класса\Kolok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4462"/>
            <a:ext cx="21957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56322" name="Picture 2" descr="D:\Мои документы-Юля\ШКОЛА\картинки на школьныю тему\школа\Рисунок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752475"/>
            <a:ext cx="7240587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7687" y="752475"/>
            <a:ext cx="3153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класс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1879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душка Л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8" y="1150174"/>
            <a:ext cx="4243825" cy="18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8063580" y="2008929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1" name="Куб 10"/>
          <p:cNvSpPr/>
          <p:nvPr/>
        </p:nvSpPr>
        <p:spPr>
          <a:xfrm>
            <a:off x="8111640" y="4464851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4" name="Куб 13"/>
          <p:cNvSpPr/>
          <p:nvPr/>
        </p:nvSpPr>
        <p:spPr>
          <a:xfrm>
            <a:off x="3923928" y="5866446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02010" y="3380619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5181883" y="1810170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878704" y="6541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0" name="Куб 9"/>
          <p:cNvSpPr/>
          <p:nvPr/>
        </p:nvSpPr>
        <p:spPr>
          <a:xfrm>
            <a:off x="5161631" y="442424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51" y="3015874"/>
            <a:ext cx="4893245" cy="12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Куб 8"/>
          <p:cNvSpPr/>
          <p:nvPr/>
        </p:nvSpPr>
        <p:spPr>
          <a:xfrm>
            <a:off x="724506" y="5831742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8" name="Куб 7"/>
          <p:cNvSpPr/>
          <p:nvPr/>
        </p:nvSpPr>
        <p:spPr>
          <a:xfrm>
            <a:off x="6463242" y="5889972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53" y="4304039"/>
            <a:ext cx="6623507" cy="139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8194" name="Picture 2" descr="C:\Users\Юлия Ермакова\Desktop\КОНЕЦ 1 класса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766"/>
            <a:ext cx="7344816" cy="66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30000">
              <a:srgbClr val="F296DE"/>
            </a:gs>
            <a:gs pos="64999">
              <a:srgbClr val="FF69BB"/>
            </a:gs>
            <a:gs pos="89999">
              <a:srgbClr val="FF505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0242" name="Picture 2" descr="C:\Users\Юлия Ермакова\Desktop\КОНЕЦ 1 класса\пром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4" y="692696"/>
            <a:ext cx="7181497" cy="537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1266" name="Picture 2" descr="C:\Users\Юлия Ермакова\Desktop\КОНЕЦ 1 класса\цветы\istockphoto_13277932-sunset-over-flower-fiel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70485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536158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i="1" spc="600" dirty="0" smtClean="0">
                <a:solidFill>
                  <a:srgbClr val="6B2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ИЗВИНИТЕ</a:t>
            </a:r>
            <a:endParaRPr lang="ru-RU" sz="9600" b="1" i="1" spc="600" dirty="0">
              <a:solidFill>
                <a:srgbClr val="6B23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29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уб 3"/>
          <p:cNvSpPr/>
          <p:nvPr/>
        </p:nvSpPr>
        <p:spPr>
          <a:xfrm>
            <a:off x="7668344" y="1063556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6228184" y="1676008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323528" y="1989357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930" y="-43721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5868144" y="560785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7668344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7884368" y="3565260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3696236" y="5431006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1805265" y="1051106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69026"/>
            <a:ext cx="6264696" cy="205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 descr="C:\Users\Юлия Ермакова\Desktop\КОНЕЦ 1 класса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38" y="97496"/>
            <a:ext cx="2671706" cy="26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уб 7"/>
          <p:cNvSpPr/>
          <p:nvPr/>
        </p:nvSpPr>
        <p:spPr>
          <a:xfrm>
            <a:off x="1576702" y="5410570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2290" name="Picture 2" descr="C:\Users\Юлия Ермакова\Desktop\КОНЕЦ 1 класса\с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4418"/>
            <a:ext cx="60262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уб 3"/>
          <p:cNvSpPr/>
          <p:nvPr/>
        </p:nvSpPr>
        <p:spPr>
          <a:xfrm>
            <a:off x="7929586" y="2885235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1631809" y="513080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272935" y="1992250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6072198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4161982" y="32146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201629" y="44242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pic>
        <p:nvPicPr>
          <p:cNvPr id="13314" name="Picture 2" descr="http://www.pl-e.ru/images/thumb/0/0c/%D0%A3%D1%87%D0%B5%D0%BD%D0%B8%D0%BA%D0%B8.jpg/300px-%D0%A3%D1%87%D0%B5%D0%BD%D0%B8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64" y="1499862"/>
            <a:ext cx="3725300" cy="35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festival.1september.ru/articles/532662/img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22" y="1616068"/>
            <a:ext cx="2916589" cy="28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14338" name="Picture 2" descr="C:\Users\Юлия Ермакова\Desktop\КОНЕЦ 1 класса\34436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768752" cy="52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0482" name="Picture 2" descr="http://www.nn4you.ru/img/11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24918" cy="60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Юлия Ермакова\Desktop\КОНЕЦ 1 класса\цветы\бабочки\a0fef6d6faf93c2b45898ba9503dc8d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95" y="4155940"/>
            <a:ext cx="2012801" cy="223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4" name="AutoShape 2" descr="http://www.goroscop-podarkov.ru/netcat_files/Image/public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goroscop-podarkov.ru/netcat_files/Image/public(3)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www.goroscop-podarkov.ru/netcat_files/Image/public(3)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://www.nanya.ru/beta/i/articles/2333628d3e5a48c7d7f11cec4c70bd15summer_sunflowers_192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7538"/>
            <a:ext cx="8766196" cy="593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 descr="C:\Users\Юлия Ермакова\Desktop\КОНЕЦ 1 класса\цветы\бабочки\de463b9fb58812fbe0f847f3f27c914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10191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Юлия Ермакова\Desktop\КОНЕЦ 1 класса\цветы\бабочки\691f1f51c998b28662d0da246c1d406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73" y="4149080"/>
            <a:ext cx="85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:\Users\Юлия Ермакова\Desktop\КОНЕЦ 1 класса\цветы\бабочки\a0fef6d6faf93c2b45898ba9503dc8d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05250"/>
            <a:ext cx="85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:\Users\Юлия Ермакова\Desktop\КОНЕЦ 1 класса\цветы\бабочки\5ebeb31088bcb1a926e7566de58064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630" y="3238500"/>
            <a:ext cx="135277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476672"/>
            <a:ext cx="8820025" cy="61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1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4098" name="Picture 2" descr="C:\Users\Юлия Ермакова\Desktop\КОНЕЦ 1 класса\рыболов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6713"/>
            <a:ext cx="489585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6146" name="Picture 2" descr="C:\Users\Юлия Ермакова\Desktop\КОНЕЦ 1 класса\рыбка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7384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125906"/>
            <a:ext cx="6552728" cy="2308324"/>
          </a:xfrm>
          <a:prstGeom prst="rect">
            <a:avLst/>
          </a:prstGeom>
          <a:solidFill>
            <a:srgbClr val="CCFF66"/>
          </a:solidFill>
          <a:ln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БОЖЬЯ КОРОВКА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2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5493"/>
            <a:ext cx="1422088" cy="40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6777" y="1764078"/>
            <a:ext cx="1463518" cy="33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C:\Users\Юлия Ермакова\Desktop\КОНЕЦ 1 класса\цветы\бабочки\бк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31" y="3412905"/>
            <a:ext cx="3101330" cy="3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1" y="520862"/>
            <a:ext cx="1422088" cy="40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0450" y="3212976"/>
            <a:ext cx="1463518" cy="33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Юлия Ермакова\Desktop\КОНЕЦ 1 класса\цветы\96df419083bf36ade7b5b870aee0fe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53" y="588952"/>
            <a:ext cx="7012642" cy="560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Юлия Ермакова\Desktop\КОНЕЦ 1 класса\цветы\бабочки\a0fef6d6faf93c2b45898ba9503dc8d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2" y="520862"/>
            <a:ext cx="1368152" cy="15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Юлия Ермакова\Desktop\КОНЕЦ 1 класса\цветы\бабочки\5ebeb31088bcb1a926e7566de580646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92" y="69437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Юлия Ермакова\Desktop\КОНЕЦ 1 класса\цветы\бабочки\бк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6688" y="2952749"/>
            <a:ext cx="2681474" cy="21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Юлия Ермакова\Desktop\КОНЕЦ 1 класса\цветы\бабочки\бк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4679" y="2952750"/>
            <a:ext cx="2681474" cy="21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296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40" name="Picture 20" descr="http://www.spphotopro.ru/products_pictures/1255604725.2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811" r="11880" b="2289"/>
          <a:stretch/>
        </p:blipFill>
        <p:spPr bwMode="auto">
          <a:xfrm>
            <a:off x="2560503" y="170121"/>
            <a:ext cx="4244334" cy="61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6340490" y="5361000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7626997" y="1969400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Куб 9"/>
          <p:cNvSpPr/>
          <p:nvPr/>
        </p:nvSpPr>
        <p:spPr>
          <a:xfrm>
            <a:off x="981624" y="2471191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26997" y="3658607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1201629" y="5209498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2946723" y="170121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201629" y="44242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9" name="Куб 8"/>
          <p:cNvSpPr/>
          <p:nvPr/>
        </p:nvSpPr>
        <p:spPr>
          <a:xfrm>
            <a:off x="6340490" y="5361000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8" grpId="0" animBg="1" autoUpdateAnimBg="0"/>
      <p:bldP spid="10" grpId="0" animBg="1" autoUpdateAnimBg="0"/>
      <p:bldP spid="11" grpId="0" animBg="1" autoUpdateAnimBg="0"/>
      <p:bldP spid="14" grpId="0" animBg="1" autoUpdateAnimBg="0"/>
      <p:bldP spid="5" grpId="0" animBg="1" autoUpdateAnimBg="0"/>
      <p:bldP spid="13" grpId="0" animBg="1" autoUpdateAnimBg="0"/>
      <p:bldP spid="12" grpId="0" animBg="1" autoUpdateAnimBg="0"/>
      <p:bldP spid="7" grpId="0" animBg="1" autoUpdateAnimBg="0"/>
      <p:bldP spid="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я Ермакова\Desktop\КОНЕЦ 1 класса\цветы\Yellow-flower-field-beautif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4766">
            <a:off x="1865302" y="194197"/>
            <a:ext cx="1422088" cy="40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7068" flipH="1">
            <a:off x="5443862" y="208425"/>
            <a:ext cx="1463518" cy="33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Юлия Ермакова\Desktop\КОНЕЦ 1 класса\цветы\бабочки\3f835b2a75ad015b204258a0c54069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19785"/>
            <a:ext cx="2769269" cy="22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Юлия Ермакова\Desktop\КОНЕЦ 1 класса\цветы\бабочки\бк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9543">
            <a:off x="1854679" y="2952750"/>
            <a:ext cx="2681474" cy="21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Юлия Ермакова\Desktop\КОНЕЦ 1 класса\цветы\бабочки\бк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39">
            <a:off x="3371020" y="1281032"/>
            <a:ext cx="2681474" cy="21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9218" name="Picture 2" descr="http://u.foto.radikal.ru/0706/12/5c8bf21b08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24052"/>
          <a:stretch/>
        </p:blipFill>
        <p:spPr bwMode="auto">
          <a:xfrm>
            <a:off x="3339" y="1477108"/>
            <a:ext cx="9033205" cy="4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15363" name="Picture 3" descr="C:\Users\Юлия Ермакова\Desktop\КОНЕЦ 1 класса\object_20.1100105343.5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3672408" cy="52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Юлия Ермакова\Desktop\КОНЕЦ 1 класса\130504219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30" y="1700808"/>
            <a:ext cx="4759226" cy="47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Юлия Ермакова\Desktop\КОНЕЦ 1 класса\zvon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2069976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52226" name="Picture 2" descr="http://i065.radikal.ru/1004/93/00fa407a7c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3" y="357166"/>
            <a:ext cx="8825265" cy="62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oking.ru/pics/brd115/img114027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12" y="4725144"/>
            <a:ext cx="1788915" cy="18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уб 3"/>
          <p:cNvSpPr/>
          <p:nvPr/>
        </p:nvSpPr>
        <p:spPr>
          <a:xfrm>
            <a:off x="7929586" y="177937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" name="Куб 4"/>
          <p:cNvSpPr/>
          <p:nvPr/>
        </p:nvSpPr>
        <p:spPr>
          <a:xfrm>
            <a:off x="1393009" y="811491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7" name="Куб 6"/>
          <p:cNvSpPr/>
          <p:nvPr/>
        </p:nvSpPr>
        <p:spPr>
          <a:xfrm>
            <a:off x="6430219" y="802849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8" name="Куб 7"/>
          <p:cNvSpPr/>
          <p:nvPr/>
        </p:nvSpPr>
        <p:spPr>
          <a:xfrm>
            <a:off x="3963743" y="78855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3546872" y="493086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2" name="Куб 11"/>
          <p:cNvSpPr/>
          <p:nvPr/>
        </p:nvSpPr>
        <p:spPr>
          <a:xfrm>
            <a:off x="5501525" y="4599116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3" name="Куб 12"/>
          <p:cNvSpPr/>
          <p:nvPr/>
        </p:nvSpPr>
        <p:spPr>
          <a:xfrm>
            <a:off x="1857356" y="506346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5" name="WordArt 20"/>
          <p:cNvSpPr>
            <a:spLocks noChangeArrowheads="1" noChangeShapeType="1" noTextEdit="1"/>
          </p:cNvSpPr>
          <p:nvPr/>
        </p:nvSpPr>
        <p:spPr bwMode="auto">
          <a:xfrm>
            <a:off x="1393009" y="2243721"/>
            <a:ext cx="6465907" cy="19060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До свидания,1 класс!!!</a:t>
            </a:r>
            <a:endParaRPr lang="ru-RU" sz="1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27860" y="2532605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225800"/>
          </a:xfrm>
        </p:spPr>
        <p:txBody>
          <a:bodyPr numCol="1">
            <a:prstTxWarp prst="textCanDown">
              <a:avLst>
                <a:gd name="adj" fmla="val 33333"/>
              </a:avLst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C00000"/>
                </a:solidFill>
                <a:latin typeface="Book Antiqua" pitchFamily="18" charset="0"/>
              </a:rPr>
              <a:t>ПЕРЕВЕДЕНЫ ВО 2 КЛАСС!</a:t>
            </a:r>
            <a:endParaRPr lang="ru-RU" sz="72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4339" name="Picture 4" descr="C:\Users\Оксана\Desktop\ce5fdd4a935c262e663bf610791372f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786438" y="4714875"/>
            <a:ext cx="2928937" cy="1714500"/>
          </a:xfrm>
          <a:noFill/>
        </p:spPr>
      </p:pic>
      <p:pic>
        <p:nvPicPr>
          <p:cNvPr id="14340" name="Picture 5" descr="C:\Users\Оксана\Desktop\stars_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357688"/>
            <a:ext cx="2643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C:\Users\Оксана\Desktop\95bc7884997c6dfcd262824c397ba3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2346">
            <a:off x="1085850" y="4979988"/>
            <a:ext cx="3206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C:\Users\Оксана\Desktop\6357355e934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571750"/>
            <a:ext cx="30003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C:\Users\Оксана\Desktop\stars_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4143375"/>
            <a:ext cx="2571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C:\Users\Оксана\Desktop\ce5fdd4a935c262e663bf610791372f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571875"/>
            <a:ext cx="2143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C:\Users\Оксана\Desktop\95bc7884997c6dfcd262824c397ba3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2188" y="3500438"/>
            <a:ext cx="1857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C:\Users\Оксана\Desktop\6357355e934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286375"/>
            <a:ext cx="13573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3" descr="C:\Users\Оксана\Desktop\6357355e934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3"/>
            <a:ext cx="26431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4" descr="C:\Users\Оксана\Desktop\6357355e934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5750"/>
            <a:ext cx="23574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9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Picture 18" descr="C:\Users\Юлия Ермакова\Desktop\КОНЕЦ 1 класса\1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4" y="642930"/>
            <a:ext cx="7377990" cy="53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7929586" y="2885235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1631809" y="513080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272935" y="1992250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6072198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4161982" y="32146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201629" y="44242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1" name="Picture 19" descr="D:\Мои документы-Юля\ШКОЛА\картинки на школьныю тему\школа\Рисунок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" y="1628800"/>
            <a:ext cx="5178160" cy="36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D:\Мои документы-Юля\ШКОЛА\картинки на школьныю тему\школа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0211" y="1438312"/>
            <a:ext cx="4023722" cy="40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7929586" y="2885235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1631809" y="513080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272935" y="1992250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6072198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4161982" y="32146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201629" y="44242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18" descr="C:\Users\Юлия Ермакова\Desktop\КОНЕЦ 1 класса\р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04" y="1371118"/>
            <a:ext cx="5204321" cy="462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7929586" y="2885235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Куб 7"/>
          <p:cNvSpPr/>
          <p:nvPr/>
        </p:nvSpPr>
        <p:spPr>
          <a:xfrm>
            <a:off x="1631809" y="5130803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" name="Куб 8"/>
          <p:cNvSpPr/>
          <p:nvPr/>
        </p:nvSpPr>
        <p:spPr>
          <a:xfrm>
            <a:off x="52930" y="4122954"/>
            <a:ext cx="928694" cy="92869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Куб 9"/>
          <p:cNvSpPr/>
          <p:nvPr/>
        </p:nvSpPr>
        <p:spPr>
          <a:xfrm>
            <a:off x="272935" y="1992250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</a:p>
        </p:txBody>
      </p:sp>
      <p:sp>
        <p:nvSpPr>
          <p:cNvPr id="11" name="Куб 10"/>
          <p:cNvSpPr/>
          <p:nvPr/>
        </p:nvSpPr>
        <p:spPr>
          <a:xfrm>
            <a:off x="7668344" y="4929198"/>
            <a:ext cx="928694" cy="928694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6429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3923928" y="5536409"/>
            <a:ext cx="928694" cy="928694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cript MT Bold" pitchFamily="66" charset="0"/>
                <a:cs typeface="Arial" pitchFamily="34" charset="0"/>
              </a:rPr>
              <a:t>&gt;</a:t>
            </a:r>
            <a:endParaRPr lang="ru-RU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6072198" y="5361000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Куб 12"/>
          <p:cNvSpPr/>
          <p:nvPr/>
        </p:nvSpPr>
        <p:spPr>
          <a:xfrm>
            <a:off x="4161982" y="321465"/>
            <a:ext cx="928694" cy="928694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Куб 11"/>
          <p:cNvSpPr/>
          <p:nvPr/>
        </p:nvSpPr>
        <p:spPr>
          <a:xfrm>
            <a:off x="1201629" y="442424"/>
            <a:ext cx="928694" cy="928694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7" name="Куб 6"/>
          <p:cNvSpPr/>
          <p:nvPr/>
        </p:nvSpPr>
        <p:spPr>
          <a:xfrm>
            <a:off x="7000892" y="442424"/>
            <a:ext cx="928694" cy="928694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F296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601150"/>
            <a:ext cx="975153" cy="120325"/>
          </a:xfrm>
        </p:spPr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274">
            <a:off x="6003844" y="312882"/>
            <a:ext cx="2976248" cy="22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895">
            <a:off x="526195" y="312882"/>
            <a:ext cx="2405013" cy="297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342">
            <a:off x="492049" y="4238512"/>
            <a:ext cx="3492650" cy="26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3482">
            <a:off x="6444208" y="3686030"/>
            <a:ext cx="2095797" cy="279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52" y="1529559"/>
            <a:ext cx="3513496" cy="263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9" descr="D:\Мои документы-Юля\ШКОЛА\картинки на школьныю тему\школа\1219414017_koloko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2733">
            <a:off x="4231601" y="4268841"/>
            <a:ext cx="17811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983A6-C9A9-4DCB-9910-BB670190BF18}" type="datetime1">
              <a:rPr lang="ru-RU" smtClean="0"/>
              <a:pPr>
                <a:defRPr/>
              </a:pPr>
              <a:t>11.09.2011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AC8F5-F58B-4FED-B5E3-F1373481A8C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6051">
            <a:off x="358609" y="413463"/>
            <a:ext cx="2939084" cy="220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463"/>
            <a:ext cx="2975095" cy="396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08">
            <a:off x="2607550" y="498315"/>
            <a:ext cx="2752146" cy="36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327">
            <a:off x="4975449" y="3908251"/>
            <a:ext cx="3355706" cy="25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45661"/>
            <a:ext cx="2594813" cy="34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 descr="D:\Мои документы-Юля\ШКОЛА\картинки на школьныю тему\школа\звонок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43" y="4493984"/>
            <a:ext cx="2518123" cy="22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91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ач.школа 12.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нач.школа 12. математика</Template>
  <TotalTime>556</TotalTime>
  <Words>193</Words>
  <Application>Microsoft Office PowerPoint</Application>
  <PresentationFormat>Экран (4:3)</PresentationFormat>
  <Paragraphs>176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нач.школа 12. 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МОУ Дергаевская средняя общеобразовательная школа №23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ПЕРЕВЕДЕНЫ ВО 2 КЛАСС!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dc:description>http://aida.ucoz.ru</dc:description>
  <cp:lastModifiedBy>Пользователь Windows</cp:lastModifiedBy>
  <cp:revision>48</cp:revision>
  <dcterms:created xsi:type="dcterms:W3CDTF">2011-05-16T15:25:34Z</dcterms:created>
  <dcterms:modified xsi:type="dcterms:W3CDTF">2011-09-11T15:22:58Z</dcterms:modified>
</cp:coreProperties>
</file>