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307" r:id="rId3"/>
    <p:sldId id="288" r:id="rId4"/>
    <p:sldId id="289" r:id="rId5"/>
    <p:sldId id="287" r:id="rId6"/>
    <p:sldId id="309" r:id="rId7"/>
    <p:sldId id="310" r:id="rId8"/>
    <p:sldId id="290" r:id="rId9"/>
    <p:sldId id="301" r:id="rId10"/>
    <p:sldId id="302" r:id="rId11"/>
    <p:sldId id="320" r:id="rId12"/>
    <p:sldId id="319" r:id="rId13"/>
    <p:sldId id="291" r:id="rId14"/>
    <p:sldId id="311" r:id="rId15"/>
    <p:sldId id="313" r:id="rId16"/>
    <p:sldId id="286" r:id="rId17"/>
    <p:sldId id="300" r:id="rId18"/>
    <p:sldId id="292" r:id="rId19"/>
    <p:sldId id="293" r:id="rId20"/>
    <p:sldId id="304" r:id="rId21"/>
    <p:sldId id="303" r:id="rId22"/>
    <p:sldId id="306" r:id="rId23"/>
    <p:sldId id="318" r:id="rId24"/>
    <p:sldId id="314" r:id="rId25"/>
    <p:sldId id="316" r:id="rId26"/>
    <p:sldId id="265" r:id="rId27"/>
    <p:sldId id="27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5960B"/>
    <a:srgbClr val="DCDC16"/>
    <a:srgbClr val="FF0066"/>
    <a:srgbClr val="008000"/>
    <a:srgbClr val="FF0000"/>
    <a:srgbClr val="800080"/>
    <a:srgbClr val="CCE8EA"/>
    <a:srgbClr val="FFFF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55" autoAdjust="0"/>
    <p:restoredTop sz="94320" autoAdjust="0"/>
  </p:normalViewPr>
  <p:slideViewPr>
    <p:cSldViewPr>
      <p:cViewPr>
        <p:scale>
          <a:sx n="50" d="100"/>
          <a:sy n="50" d="100"/>
        </p:scale>
        <p:origin x="16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AD00FC-DDB0-4C94-B0F6-8FD5A0BA7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502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E6921-DFF8-4B5E-A619-184D67216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63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35AB-4CA0-4FB8-95C7-AB6FCE83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3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F795A-0B0E-4727-B632-A816FD7B1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38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EEF9-91B4-41D0-B1EA-6A781E358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37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9765-40B3-4221-BA34-20AA7123C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58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7E4F3-2F97-4309-94B8-15C5977B3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0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64EC2-41FD-4FAB-8934-8DA0E94C3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5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934D-F42A-4C36-8AAB-6BF82ADE4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64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2E3F0-DF9F-4207-9445-9682D71F3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15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D3C0-70F0-4ABC-ACDD-5387B23B1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64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48912-C6F1-4974-B1D4-7E48005C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06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ECF17-A375-4805-9646-9071331F1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17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AF4522-AAD6-45A2-846F-C644C9056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gif"/><Relationship Id="rId7" Type="http://schemas.openxmlformats.org/officeDocument/2006/relationships/image" Target="../media/image2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wmf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569145" y="1052736"/>
            <a:ext cx="6747271" cy="368317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1945 год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8194" name="Picture 2" descr="G:\ДЕНЬ МАТЕРИ\картинки\мать\f_2090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72740"/>
            <a:ext cx="5773012" cy="42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712123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лё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5072608" cy="55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352977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16200000" flipH="1">
            <a:off x="3833019" y="1849458"/>
            <a:ext cx="5126037" cy="3819525"/>
            <a:chOff x="3332163" y="2597150"/>
            <a:chExt cx="5126037" cy="3819525"/>
          </a:xfrm>
        </p:grpSpPr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660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Юлия Ермакова\Desktop\мама\детки\54635066_194dd441846c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628649"/>
            <a:ext cx="6901564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49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G:\ДЕНЬ МАТЕРИ\картинки\детки\12f6cab5a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825" y="815611"/>
            <a:ext cx="5874345" cy="51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3395210" flipH="1">
            <a:off x="175975" y="1686805"/>
            <a:ext cx="5126037" cy="3819525"/>
            <a:chOff x="3332163" y="2597150"/>
            <a:chExt cx="5126037" cy="3819525"/>
          </a:xfrm>
        </p:grpSpPr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67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8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33219" flipV="1">
            <a:off x="619593" y="509608"/>
            <a:ext cx="76962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14502060" flipH="1">
            <a:off x="4217336" y="1633302"/>
            <a:ext cx="5126037" cy="3819525"/>
            <a:chOff x="3332163" y="2597150"/>
            <a:chExt cx="5126037" cy="3819525"/>
          </a:xfrm>
        </p:grpSpPr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444179" y="5005387"/>
            <a:ext cx="72945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5000" b="1" i="1" dirty="0" smtClean="0">
                <a:solidFill>
                  <a:srgbClr val="FF0000"/>
                </a:solidFill>
                <a:latin typeface="Monotype Corsiva" pitchFamily="66" charset="0"/>
              </a:rPr>
              <a:t>МАМА-ЛУЧШИЙ </a:t>
            </a:r>
          </a:p>
          <a:p>
            <a:pPr algn="l"/>
            <a:r>
              <a:rPr lang="ru-RU" sz="50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50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  ДРУГ</a:t>
            </a:r>
            <a:endParaRPr lang="ru-RU" sz="5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28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5315" y="2287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5" y="218711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49342" y="3142308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988" y="189772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Капля 2"/>
          <p:cNvSpPr/>
          <p:nvPr/>
        </p:nvSpPr>
        <p:spPr>
          <a:xfrm rot="5605331">
            <a:off x="1727302" y="818141"/>
            <a:ext cx="2359820" cy="2577433"/>
          </a:xfrm>
          <a:prstGeom prst="teardrop">
            <a:avLst/>
          </a:prstGeom>
          <a:solidFill>
            <a:srgbClr val="CCE8EA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2800" b="1" dirty="0" smtClean="0">
                <a:solidFill>
                  <a:srgbClr val="FF0066"/>
                </a:solidFill>
                <a:latin typeface="Arial Black" pitchFamily="34" charset="0"/>
              </a:rPr>
              <a:t>МИЛАЯ</a:t>
            </a:r>
            <a:endParaRPr lang="ru-RU" sz="2800" b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6" name="Капля 25"/>
          <p:cNvSpPr/>
          <p:nvPr/>
        </p:nvSpPr>
        <p:spPr>
          <a:xfrm rot="8465860">
            <a:off x="3568777" y="351719"/>
            <a:ext cx="2424045" cy="2476451"/>
          </a:xfrm>
          <a:prstGeom prst="teardrop">
            <a:avLst/>
          </a:prstGeom>
          <a:solidFill>
            <a:srgbClr val="CCE8EA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ОБАЯТЕЛЬНАЯ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7" name="Капля 26"/>
          <p:cNvSpPr/>
          <p:nvPr/>
        </p:nvSpPr>
        <p:spPr>
          <a:xfrm rot="11706798">
            <a:off x="5440970" y="1296166"/>
            <a:ext cx="2529259" cy="2307979"/>
          </a:xfrm>
          <a:prstGeom prst="teardrop">
            <a:avLst/>
          </a:prstGeom>
          <a:solidFill>
            <a:srgbClr val="CCE8EA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576000" tIns="180000" rIns="0" bIns="540000" rtlCol="0" anchor="b" anchorCtr="0">
            <a:noAutofit/>
          </a:bodyPr>
          <a:lstStyle/>
          <a:p>
            <a:pPr lvl="0" algn="ctr"/>
            <a:r>
              <a:rPr lang="ru-RU" sz="2600" b="1" dirty="0" smtClean="0">
                <a:solidFill>
                  <a:srgbClr val="DCDC16"/>
                </a:solidFill>
                <a:latin typeface="Arial Black" pitchFamily="34" charset="0"/>
              </a:rPr>
              <a:t>НЕЖНАЯ</a:t>
            </a:r>
            <a:endParaRPr lang="ru-RU" sz="2600" b="1" dirty="0">
              <a:solidFill>
                <a:srgbClr val="DCDC16"/>
              </a:solidFill>
              <a:latin typeface="Arial Black" pitchFamily="34" charset="0"/>
            </a:endParaRPr>
          </a:p>
        </p:txBody>
      </p:sp>
      <p:sp>
        <p:nvSpPr>
          <p:cNvPr id="28" name="Капля 27"/>
          <p:cNvSpPr/>
          <p:nvPr/>
        </p:nvSpPr>
        <p:spPr>
          <a:xfrm rot="2714337">
            <a:off x="769296" y="2210782"/>
            <a:ext cx="2425015" cy="2510581"/>
          </a:xfrm>
          <a:prstGeom prst="teardrop">
            <a:avLst/>
          </a:prstGeom>
          <a:solidFill>
            <a:srgbClr val="CCE8EA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ru-RU" sz="1600" b="1" dirty="0" smtClean="0">
                <a:solidFill>
                  <a:srgbClr val="F5960B"/>
                </a:solidFill>
                <a:latin typeface="Arial Narrow" pitchFamily="34" charset="0"/>
              </a:rPr>
              <a:t>СПРАВЕДЛИВАЯ</a:t>
            </a:r>
            <a:endParaRPr lang="ru-RU" sz="1600" b="1" dirty="0">
              <a:solidFill>
                <a:srgbClr val="F5960B"/>
              </a:solidFill>
              <a:latin typeface="Arial Narrow" pitchFamily="34" charset="0"/>
            </a:endParaRPr>
          </a:p>
        </p:txBody>
      </p:sp>
      <p:sp>
        <p:nvSpPr>
          <p:cNvPr id="29" name="Капля 28"/>
          <p:cNvSpPr/>
          <p:nvPr/>
        </p:nvSpPr>
        <p:spPr>
          <a:xfrm rot="20931422">
            <a:off x="2200866" y="3943273"/>
            <a:ext cx="2134065" cy="2475213"/>
          </a:xfrm>
          <a:prstGeom prst="teardrop">
            <a:avLst/>
          </a:prstGeom>
          <a:solidFill>
            <a:srgbClr val="CCE8EA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8000"/>
                </a:solidFill>
                <a:latin typeface="Arial Narrow" pitchFamily="34" charset="0"/>
              </a:rPr>
              <a:t>КРАСИВАЯ</a:t>
            </a:r>
            <a:endParaRPr lang="ru-RU" sz="2200" b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30" name="Капля 29"/>
          <p:cNvSpPr/>
          <p:nvPr/>
        </p:nvSpPr>
        <p:spPr>
          <a:xfrm rot="18230754">
            <a:off x="3998356" y="4079618"/>
            <a:ext cx="2235682" cy="2262621"/>
          </a:xfrm>
          <a:prstGeom prst="teardrop">
            <a:avLst/>
          </a:prstGeom>
          <a:solidFill>
            <a:srgbClr val="CCE8EA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УМНАЯ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" name="Капля 30"/>
          <p:cNvSpPr/>
          <p:nvPr/>
        </p:nvSpPr>
        <p:spPr>
          <a:xfrm rot="15921638">
            <a:off x="5658684" y="3083222"/>
            <a:ext cx="2162712" cy="2409315"/>
          </a:xfrm>
          <a:prstGeom prst="teardrop">
            <a:avLst/>
          </a:prstGeom>
          <a:solidFill>
            <a:srgbClr val="CCE8EA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600" b="1" dirty="0" smtClean="0">
                <a:solidFill>
                  <a:srgbClr val="800080"/>
                </a:solidFill>
                <a:latin typeface="Arial Black" pitchFamily="34" charset="0"/>
              </a:rPr>
              <a:t>ДОБРАЯ</a:t>
            </a:r>
            <a:endParaRPr lang="ru-RU" sz="2600" b="1" dirty="0">
              <a:solidFill>
                <a:srgbClr val="800080"/>
              </a:solidFill>
              <a:latin typeface="Arial Black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75851" y="2872753"/>
            <a:ext cx="2556284" cy="1415125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n>
                  <a:solidFill>
                    <a:srgbClr val="FFFF00"/>
                  </a:solidFill>
                </a:ln>
                <a:solidFill>
                  <a:srgbClr val="FF99CC"/>
                </a:solidFill>
                <a:latin typeface="Arial Black" pitchFamily="34" charset="0"/>
              </a:rPr>
              <a:t>МАМА</a:t>
            </a:r>
            <a:endParaRPr lang="ru-RU" sz="3000" b="1" dirty="0">
              <a:ln>
                <a:solidFill>
                  <a:srgbClr val="FFFF00"/>
                </a:solidFill>
              </a:ln>
              <a:solidFill>
                <a:srgbClr val="FF99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9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 flipH="1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Юлия Ермакова\Desktop\мама\082dda9e2e273608989b53c44a3c5793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335" y="619125"/>
            <a:ext cx="5716278" cy="55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 rot="3282529" flipH="1">
            <a:off x="-203693" y="1368831"/>
            <a:ext cx="5126037" cy="3819525"/>
            <a:chOff x="3332163" y="2597150"/>
            <a:chExt cx="5126037" cy="3819525"/>
          </a:xfrm>
        </p:grpSpPr>
        <p:pic>
          <p:nvPicPr>
            <p:cNvPr id="2059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9" descr="J0099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9" descr="J0099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04940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Юлия Ермакова\Desktop\мама\мама\54716352_36072568_622baf8522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12" y="400049"/>
            <a:ext cx="2771774" cy="34734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ия Ермакова\Desktop\мама\мама\e099f4c963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046" y="514349"/>
            <a:ext cx="2619753" cy="327469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ия Ермакова\Desktop\мама\мама\58357533_materinstvo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3231" y="844916"/>
            <a:ext cx="2852738" cy="357468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Юлия Ермакова\Desktop\мама\мама\54756891_1232547138_ana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17447"/>
            <a:ext cx="3501684" cy="30309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Юлия Ермакова\Desktop\мама\мама\58357668_mat_i_ditya_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116" y="3583160"/>
            <a:ext cx="3934884" cy="29511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9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Юлия Ермакова\Desktop\мама\den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" y="533398"/>
            <a:ext cx="7095917" cy="50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16200000" flipH="1">
            <a:off x="3833019" y="1849458"/>
            <a:ext cx="5126037" cy="3819525"/>
            <a:chOff x="3332163" y="2597150"/>
            <a:chExt cx="5126037" cy="3819525"/>
          </a:xfrm>
        </p:grpSpPr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0494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18278217" flipH="1">
            <a:off x="2989267" y="2286660"/>
            <a:ext cx="5126037" cy="3819525"/>
            <a:chOff x="3332163" y="2597150"/>
            <a:chExt cx="5126037" cy="3819525"/>
          </a:xfrm>
        </p:grpSpPr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 rot="20329054">
            <a:off x="1296684" y="1595494"/>
            <a:ext cx="7052795" cy="27904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</a:rPr>
              <a:t>МАМА</a:t>
            </a:r>
            <a:endParaRPr lang="ru-RU" sz="14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0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16200000" flipH="1">
            <a:off x="3833019" y="1849458"/>
            <a:ext cx="5126037" cy="3819525"/>
            <a:chOff x="3332163" y="2597150"/>
            <a:chExt cx="5126037" cy="3819525"/>
          </a:xfrm>
        </p:grpSpPr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4" descr="lov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" t="1869" r="3703" b="2803"/>
          <a:stretch>
            <a:fillRect/>
          </a:stretch>
        </p:blipFill>
        <p:spPr bwMode="auto">
          <a:xfrm>
            <a:off x="827584" y="749343"/>
            <a:ext cx="4040398" cy="5387198"/>
          </a:xfrm>
          <a:prstGeom prst="rect">
            <a:avLst/>
          </a:prstGeom>
          <a:noFill/>
          <a:ln w="57150">
            <a:solidFill>
              <a:srgbClr val="F5960B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430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99094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notafrai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2" b="4477"/>
          <a:stretch>
            <a:fillRect/>
          </a:stretch>
        </p:blipFill>
        <p:spPr bwMode="auto">
          <a:xfrm>
            <a:off x="3810000" y="520309"/>
            <a:ext cx="4435301" cy="5560911"/>
          </a:xfrm>
          <a:prstGeom prst="rect">
            <a:avLst/>
          </a:prstGeom>
          <a:noFill/>
          <a:ln w="57150">
            <a:solidFill>
              <a:srgbClr val="DCDC1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2317735" flipH="1">
            <a:off x="438062" y="1385520"/>
            <a:ext cx="5126037" cy="3819525"/>
            <a:chOff x="3332163" y="2597150"/>
            <a:chExt cx="5126037" cy="3819525"/>
          </a:xfrm>
        </p:grpSpPr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6430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16200000" flipH="1">
            <a:off x="3833019" y="1849458"/>
            <a:ext cx="5126037" cy="3819525"/>
            <a:chOff x="3332163" y="2597150"/>
            <a:chExt cx="5126037" cy="3819525"/>
          </a:xfrm>
        </p:grpSpPr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3" descr="G:\ДЕНЬ МАТЕРИ\картинки\753271-944794d6f42cc6f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9165036" cy="62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430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ДЕНЬ МАТЕРИ\картинки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1275"/>
            <a:ext cx="6773863" cy="6773863"/>
          </a:xfrm>
          <a:prstGeom prst="rect">
            <a:avLst/>
          </a:prstGeom>
          <a:noFill/>
          <a:ln w="57150">
            <a:solidFill>
              <a:srgbClr val="FF99C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780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16200000" flipH="1">
            <a:off x="3833019" y="1849458"/>
            <a:ext cx="5126037" cy="3819525"/>
            <a:chOff x="3332163" y="2597150"/>
            <a:chExt cx="5126037" cy="3819525"/>
          </a:xfrm>
        </p:grpSpPr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 descr="G:\ДЕНЬ МАТЕРИ\картинки\бессон\129260439947819169_47649755_47427750_2a75e150d826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-27385"/>
            <a:ext cx="6450409" cy="645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780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16200000" flipH="1">
            <a:off x="3833019" y="1849458"/>
            <a:ext cx="5126037" cy="3819525"/>
            <a:chOff x="3332163" y="2597150"/>
            <a:chExt cx="5126037" cy="3819525"/>
          </a:xfrm>
        </p:grpSpPr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478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800080"/>
                </a:solidFill>
              </a:rPr>
              <a:t>Песни, спетые вместе с мамой , помнятся всю жизнь!</a:t>
            </a:r>
          </a:p>
        </p:txBody>
      </p:sp>
      <p:pic>
        <p:nvPicPr>
          <p:cNvPr id="9220" name="Picture 7" descr="FD0029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0413"/>
            <a:ext cx="2667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mikrof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52400"/>
            <a:ext cx="5294313" cy="6126163"/>
          </a:xfrm>
        </p:spPr>
      </p:pic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122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2981" y="2918619"/>
            <a:ext cx="6122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6324600" cy="2200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внимаие!</a:t>
            </a: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67400"/>
            <a:ext cx="6503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64900">
            <a:off x="6507602" y="3878264"/>
            <a:ext cx="3167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ДЕНЬ МАТЕРИ\картинки\759925-f9543019521ccd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0409"/>
            <a:ext cx="6491808" cy="47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068094"/>
            <a:ext cx="145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332163" y="5724525"/>
            <a:ext cx="3757612" cy="692150"/>
            <a:chOff x="2099" y="3606"/>
            <a:chExt cx="2367" cy="436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99" y="3606"/>
              <a:ext cx="2367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249" y="3806"/>
              <a:ext cx="492" cy="201"/>
            </a:xfrm>
            <a:custGeom>
              <a:avLst/>
              <a:gdLst>
                <a:gd name="T0" fmla="*/ 102 w 492"/>
                <a:gd name="T1" fmla="*/ 313 h 403"/>
                <a:gd name="T2" fmla="*/ 74 w 492"/>
                <a:gd name="T3" fmla="*/ 304 h 403"/>
                <a:gd name="T4" fmla="*/ 55 w 492"/>
                <a:gd name="T5" fmla="*/ 265 h 403"/>
                <a:gd name="T6" fmla="*/ 67 w 492"/>
                <a:gd name="T7" fmla="*/ 218 h 403"/>
                <a:gd name="T8" fmla="*/ 96 w 492"/>
                <a:gd name="T9" fmla="*/ 195 h 403"/>
                <a:gd name="T10" fmla="*/ 127 w 492"/>
                <a:gd name="T11" fmla="*/ 185 h 403"/>
                <a:gd name="T12" fmla="*/ 169 w 492"/>
                <a:gd name="T13" fmla="*/ 218 h 403"/>
                <a:gd name="T14" fmla="*/ 168 w 492"/>
                <a:gd name="T15" fmla="*/ 313 h 403"/>
                <a:gd name="T16" fmla="*/ 94 w 492"/>
                <a:gd name="T17" fmla="*/ 403 h 403"/>
                <a:gd name="T18" fmla="*/ 26 w 492"/>
                <a:gd name="T19" fmla="*/ 358 h 403"/>
                <a:gd name="T20" fmla="*/ 0 w 492"/>
                <a:gd name="T21" fmla="*/ 265 h 403"/>
                <a:gd name="T22" fmla="*/ 16 w 492"/>
                <a:gd name="T23" fmla="*/ 187 h 403"/>
                <a:gd name="T24" fmla="*/ 51 w 492"/>
                <a:gd name="T25" fmla="*/ 132 h 403"/>
                <a:gd name="T26" fmla="*/ 106 w 492"/>
                <a:gd name="T27" fmla="*/ 115 h 403"/>
                <a:gd name="T28" fmla="*/ 166 w 492"/>
                <a:gd name="T29" fmla="*/ 140 h 403"/>
                <a:gd name="T30" fmla="*/ 219 w 492"/>
                <a:gd name="T31" fmla="*/ 179 h 403"/>
                <a:gd name="T32" fmla="*/ 264 w 492"/>
                <a:gd name="T33" fmla="*/ 204 h 403"/>
                <a:gd name="T34" fmla="*/ 326 w 492"/>
                <a:gd name="T35" fmla="*/ 224 h 403"/>
                <a:gd name="T36" fmla="*/ 391 w 492"/>
                <a:gd name="T37" fmla="*/ 197 h 403"/>
                <a:gd name="T38" fmla="*/ 443 w 492"/>
                <a:gd name="T39" fmla="*/ 123 h 403"/>
                <a:gd name="T40" fmla="*/ 474 w 492"/>
                <a:gd name="T41" fmla="*/ 51 h 403"/>
                <a:gd name="T42" fmla="*/ 490 w 492"/>
                <a:gd name="T43" fmla="*/ 8 h 403"/>
                <a:gd name="T44" fmla="*/ 474 w 492"/>
                <a:gd name="T45" fmla="*/ 103 h 403"/>
                <a:gd name="T46" fmla="*/ 435 w 492"/>
                <a:gd name="T47" fmla="*/ 167 h 403"/>
                <a:gd name="T48" fmla="*/ 389 w 492"/>
                <a:gd name="T49" fmla="*/ 216 h 403"/>
                <a:gd name="T50" fmla="*/ 345 w 492"/>
                <a:gd name="T51" fmla="*/ 236 h 403"/>
                <a:gd name="T52" fmla="*/ 298 w 492"/>
                <a:gd name="T53" fmla="*/ 237 h 403"/>
                <a:gd name="T54" fmla="*/ 244 w 492"/>
                <a:gd name="T55" fmla="*/ 218 h 403"/>
                <a:gd name="T56" fmla="*/ 185 w 492"/>
                <a:gd name="T57" fmla="*/ 171 h 403"/>
                <a:gd name="T58" fmla="*/ 135 w 492"/>
                <a:gd name="T59" fmla="*/ 132 h 403"/>
                <a:gd name="T60" fmla="*/ 91 w 492"/>
                <a:gd name="T61" fmla="*/ 138 h 403"/>
                <a:gd name="T62" fmla="*/ 51 w 492"/>
                <a:gd name="T63" fmla="*/ 187 h 403"/>
                <a:gd name="T64" fmla="*/ 26 w 492"/>
                <a:gd name="T65" fmla="*/ 253 h 403"/>
                <a:gd name="T66" fmla="*/ 30 w 492"/>
                <a:gd name="T67" fmla="*/ 323 h 403"/>
                <a:gd name="T68" fmla="*/ 65 w 492"/>
                <a:gd name="T69" fmla="*/ 376 h 403"/>
                <a:gd name="T70" fmla="*/ 111 w 492"/>
                <a:gd name="T71" fmla="*/ 380 h 403"/>
                <a:gd name="T72" fmla="*/ 144 w 492"/>
                <a:gd name="T73" fmla="*/ 327 h 403"/>
                <a:gd name="T74" fmla="*/ 155 w 492"/>
                <a:gd name="T75" fmla="*/ 269 h 403"/>
                <a:gd name="T76" fmla="*/ 143 w 492"/>
                <a:gd name="T77" fmla="*/ 232 h 403"/>
                <a:gd name="T78" fmla="*/ 119 w 492"/>
                <a:gd name="T79" fmla="*/ 224 h 403"/>
                <a:gd name="T80" fmla="*/ 101 w 492"/>
                <a:gd name="T81" fmla="*/ 236 h 403"/>
                <a:gd name="T82" fmla="*/ 94 w 492"/>
                <a:gd name="T83" fmla="*/ 273 h 403"/>
                <a:gd name="T84" fmla="*/ 110 w 492"/>
                <a:gd name="T85" fmla="*/ 31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403">
                  <a:moveTo>
                    <a:pt x="110" y="313"/>
                  </a:moveTo>
                  <a:lnTo>
                    <a:pt x="108" y="313"/>
                  </a:lnTo>
                  <a:lnTo>
                    <a:pt x="102" y="313"/>
                  </a:lnTo>
                  <a:lnTo>
                    <a:pt x="93" y="311"/>
                  </a:lnTo>
                  <a:lnTo>
                    <a:pt x="84" y="310"/>
                  </a:lnTo>
                  <a:lnTo>
                    <a:pt x="74" y="304"/>
                  </a:lnTo>
                  <a:lnTo>
                    <a:pt x="64" y="296"/>
                  </a:lnTo>
                  <a:lnTo>
                    <a:pt x="58" y="282"/>
                  </a:lnTo>
                  <a:lnTo>
                    <a:pt x="55" y="265"/>
                  </a:lnTo>
                  <a:lnTo>
                    <a:pt x="56" y="245"/>
                  </a:lnTo>
                  <a:lnTo>
                    <a:pt x="61" y="232"/>
                  </a:lnTo>
                  <a:lnTo>
                    <a:pt x="67" y="218"/>
                  </a:lnTo>
                  <a:lnTo>
                    <a:pt x="77" y="208"/>
                  </a:lnTo>
                  <a:lnTo>
                    <a:pt x="86" y="201"/>
                  </a:lnTo>
                  <a:lnTo>
                    <a:pt x="96" y="195"/>
                  </a:lnTo>
                  <a:lnTo>
                    <a:pt x="106" y="189"/>
                  </a:lnTo>
                  <a:lnTo>
                    <a:pt x="116" y="185"/>
                  </a:lnTo>
                  <a:lnTo>
                    <a:pt x="127" y="185"/>
                  </a:lnTo>
                  <a:lnTo>
                    <a:pt x="142" y="189"/>
                  </a:lnTo>
                  <a:lnTo>
                    <a:pt x="156" y="201"/>
                  </a:lnTo>
                  <a:lnTo>
                    <a:pt x="169" y="218"/>
                  </a:lnTo>
                  <a:lnTo>
                    <a:pt x="177" y="243"/>
                  </a:lnTo>
                  <a:lnTo>
                    <a:pt x="178" y="274"/>
                  </a:lnTo>
                  <a:lnTo>
                    <a:pt x="168" y="313"/>
                  </a:lnTo>
                  <a:lnTo>
                    <a:pt x="146" y="360"/>
                  </a:lnTo>
                  <a:lnTo>
                    <a:pt x="120" y="391"/>
                  </a:lnTo>
                  <a:lnTo>
                    <a:pt x="94" y="403"/>
                  </a:lnTo>
                  <a:lnTo>
                    <a:pt x="68" y="399"/>
                  </a:lnTo>
                  <a:lnTo>
                    <a:pt x="45" y="383"/>
                  </a:lnTo>
                  <a:lnTo>
                    <a:pt x="26" y="358"/>
                  </a:lnTo>
                  <a:lnTo>
                    <a:pt x="11" y="327"/>
                  </a:lnTo>
                  <a:lnTo>
                    <a:pt x="2" y="296"/>
                  </a:lnTo>
                  <a:lnTo>
                    <a:pt x="0" y="265"/>
                  </a:lnTo>
                  <a:lnTo>
                    <a:pt x="3" y="237"/>
                  </a:lnTo>
                  <a:lnTo>
                    <a:pt x="8" y="210"/>
                  </a:lnTo>
                  <a:lnTo>
                    <a:pt x="16" y="187"/>
                  </a:lnTo>
                  <a:lnTo>
                    <a:pt x="25" y="165"/>
                  </a:lnTo>
                  <a:lnTo>
                    <a:pt x="37" y="146"/>
                  </a:lnTo>
                  <a:lnTo>
                    <a:pt x="51" y="132"/>
                  </a:lnTo>
                  <a:lnTo>
                    <a:pt x="67" y="121"/>
                  </a:lnTo>
                  <a:lnTo>
                    <a:pt x="86" y="115"/>
                  </a:lnTo>
                  <a:lnTo>
                    <a:pt x="106" y="115"/>
                  </a:lnTo>
                  <a:lnTo>
                    <a:pt x="126" y="119"/>
                  </a:lnTo>
                  <a:lnTo>
                    <a:pt x="146" y="128"/>
                  </a:lnTo>
                  <a:lnTo>
                    <a:pt x="166" y="140"/>
                  </a:lnTo>
                  <a:lnTo>
                    <a:pt x="185" y="154"/>
                  </a:lnTo>
                  <a:lnTo>
                    <a:pt x="203" y="167"/>
                  </a:lnTo>
                  <a:lnTo>
                    <a:pt x="219" y="179"/>
                  </a:lnTo>
                  <a:lnTo>
                    <a:pt x="233" y="187"/>
                  </a:lnTo>
                  <a:lnTo>
                    <a:pt x="247" y="195"/>
                  </a:lnTo>
                  <a:lnTo>
                    <a:pt x="264" y="204"/>
                  </a:lnTo>
                  <a:lnTo>
                    <a:pt x="283" y="212"/>
                  </a:lnTo>
                  <a:lnTo>
                    <a:pt x="304" y="220"/>
                  </a:lnTo>
                  <a:lnTo>
                    <a:pt x="326" y="224"/>
                  </a:lnTo>
                  <a:lnTo>
                    <a:pt x="348" y="222"/>
                  </a:lnTo>
                  <a:lnTo>
                    <a:pt x="371" y="214"/>
                  </a:lnTo>
                  <a:lnTo>
                    <a:pt x="391" y="197"/>
                  </a:lnTo>
                  <a:lnTo>
                    <a:pt x="411" y="171"/>
                  </a:lnTo>
                  <a:lnTo>
                    <a:pt x="429" y="146"/>
                  </a:lnTo>
                  <a:lnTo>
                    <a:pt x="443" y="123"/>
                  </a:lnTo>
                  <a:lnTo>
                    <a:pt x="455" y="99"/>
                  </a:lnTo>
                  <a:lnTo>
                    <a:pt x="465" y="76"/>
                  </a:lnTo>
                  <a:lnTo>
                    <a:pt x="474" y="51"/>
                  </a:lnTo>
                  <a:lnTo>
                    <a:pt x="481" y="25"/>
                  </a:lnTo>
                  <a:lnTo>
                    <a:pt x="488" y="0"/>
                  </a:lnTo>
                  <a:lnTo>
                    <a:pt x="490" y="8"/>
                  </a:lnTo>
                  <a:lnTo>
                    <a:pt x="492" y="29"/>
                  </a:lnTo>
                  <a:lnTo>
                    <a:pt x="488" y="62"/>
                  </a:lnTo>
                  <a:lnTo>
                    <a:pt x="474" y="103"/>
                  </a:lnTo>
                  <a:lnTo>
                    <a:pt x="462" y="125"/>
                  </a:lnTo>
                  <a:lnTo>
                    <a:pt x="449" y="148"/>
                  </a:lnTo>
                  <a:lnTo>
                    <a:pt x="435" y="167"/>
                  </a:lnTo>
                  <a:lnTo>
                    <a:pt x="420" y="185"/>
                  </a:lnTo>
                  <a:lnTo>
                    <a:pt x="404" y="202"/>
                  </a:lnTo>
                  <a:lnTo>
                    <a:pt x="389" y="216"/>
                  </a:lnTo>
                  <a:lnTo>
                    <a:pt x="374" y="226"/>
                  </a:lnTo>
                  <a:lnTo>
                    <a:pt x="359" y="232"/>
                  </a:lnTo>
                  <a:lnTo>
                    <a:pt x="345" y="236"/>
                  </a:lnTo>
                  <a:lnTo>
                    <a:pt x="331" y="237"/>
                  </a:lnTo>
                  <a:lnTo>
                    <a:pt x="315" y="239"/>
                  </a:lnTo>
                  <a:lnTo>
                    <a:pt x="298" y="237"/>
                  </a:lnTo>
                  <a:lnTo>
                    <a:pt x="281" y="234"/>
                  </a:lnTo>
                  <a:lnTo>
                    <a:pt x="263" y="228"/>
                  </a:lnTo>
                  <a:lnTo>
                    <a:pt x="244" y="218"/>
                  </a:lnTo>
                  <a:lnTo>
                    <a:pt x="224" y="204"/>
                  </a:lnTo>
                  <a:lnTo>
                    <a:pt x="204" y="189"/>
                  </a:lnTo>
                  <a:lnTo>
                    <a:pt x="185" y="171"/>
                  </a:lnTo>
                  <a:lnTo>
                    <a:pt x="168" y="156"/>
                  </a:lnTo>
                  <a:lnTo>
                    <a:pt x="151" y="142"/>
                  </a:lnTo>
                  <a:lnTo>
                    <a:pt x="135" y="132"/>
                  </a:lnTo>
                  <a:lnTo>
                    <a:pt x="120" y="128"/>
                  </a:lnTo>
                  <a:lnTo>
                    <a:pt x="105" y="128"/>
                  </a:lnTo>
                  <a:lnTo>
                    <a:pt x="91" y="138"/>
                  </a:lnTo>
                  <a:lnTo>
                    <a:pt x="77" y="152"/>
                  </a:lnTo>
                  <a:lnTo>
                    <a:pt x="63" y="169"/>
                  </a:lnTo>
                  <a:lnTo>
                    <a:pt x="51" y="187"/>
                  </a:lnTo>
                  <a:lnTo>
                    <a:pt x="40" y="208"/>
                  </a:lnTo>
                  <a:lnTo>
                    <a:pt x="31" y="230"/>
                  </a:lnTo>
                  <a:lnTo>
                    <a:pt x="26" y="253"/>
                  </a:lnTo>
                  <a:lnTo>
                    <a:pt x="23" y="276"/>
                  </a:lnTo>
                  <a:lnTo>
                    <a:pt x="25" y="300"/>
                  </a:lnTo>
                  <a:lnTo>
                    <a:pt x="30" y="323"/>
                  </a:lnTo>
                  <a:lnTo>
                    <a:pt x="39" y="345"/>
                  </a:lnTo>
                  <a:lnTo>
                    <a:pt x="51" y="362"/>
                  </a:lnTo>
                  <a:lnTo>
                    <a:pt x="65" y="376"/>
                  </a:lnTo>
                  <a:lnTo>
                    <a:pt x="81" y="383"/>
                  </a:lnTo>
                  <a:lnTo>
                    <a:pt x="96" y="385"/>
                  </a:lnTo>
                  <a:lnTo>
                    <a:pt x="111" y="380"/>
                  </a:lnTo>
                  <a:lnTo>
                    <a:pt x="124" y="366"/>
                  </a:lnTo>
                  <a:lnTo>
                    <a:pt x="135" y="348"/>
                  </a:lnTo>
                  <a:lnTo>
                    <a:pt x="144" y="327"/>
                  </a:lnTo>
                  <a:lnTo>
                    <a:pt x="150" y="308"/>
                  </a:lnTo>
                  <a:lnTo>
                    <a:pt x="154" y="288"/>
                  </a:lnTo>
                  <a:lnTo>
                    <a:pt x="155" y="269"/>
                  </a:lnTo>
                  <a:lnTo>
                    <a:pt x="154" y="253"/>
                  </a:lnTo>
                  <a:lnTo>
                    <a:pt x="150" y="241"/>
                  </a:lnTo>
                  <a:lnTo>
                    <a:pt x="143" y="232"/>
                  </a:lnTo>
                  <a:lnTo>
                    <a:pt x="135" y="226"/>
                  </a:lnTo>
                  <a:lnTo>
                    <a:pt x="127" y="224"/>
                  </a:lnTo>
                  <a:lnTo>
                    <a:pt x="119" y="224"/>
                  </a:lnTo>
                  <a:lnTo>
                    <a:pt x="112" y="226"/>
                  </a:lnTo>
                  <a:lnTo>
                    <a:pt x="106" y="230"/>
                  </a:lnTo>
                  <a:lnTo>
                    <a:pt x="101" y="236"/>
                  </a:lnTo>
                  <a:lnTo>
                    <a:pt x="97" y="243"/>
                  </a:lnTo>
                  <a:lnTo>
                    <a:pt x="94" y="253"/>
                  </a:lnTo>
                  <a:lnTo>
                    <a:pt x="94" y="273"/>
                  </a:lnTo>
                  <a:lnTo>
                    <a:pt x="97" y="288"/>
                  </a:lnTo>
                  <a:lnTo>
                    <a:pt x="103" y="304"/>
                  </a:lnTo>
                  <a:lnTo>
                    <a:pt x="110" y="313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186" y="3870"/>
              <a:ext cx="58" cy="29"/>
            </a:xfrm>
            <a:custGeom>
              <a:avLst/>
              <a:gdLst>
                <a:gd name="T0" fmla="*/ 0 w 58"/>
                <a:gd name="T1" fmla="*/ 32 h 59"/>
                <a:gd name="T2" fmla="*/ 1 w 58"/>
                <a:gd name="T3" fmla="*/ 34 h 59"/>
                <a:gd name="T4" fmla="*/ 4 w 58"/>
                <a:gd name="T5" fmla="*/ 39 h 59"/>
                <a:gd name="T6" fmla="*/ 8 w 58"/>
                <a:gd name="T7" fmla="*/ 47 h 59"/>
                <a:gd name="T8" fmla="*/ 15 w 58"/>
                <a:gd name="T9" fmla="*/ 55 h 59"/>
                <a:gd name="T10" fmla="*/ 23 w 58"/>
                <a:gd name="T11" fmla="*/ 59 h 59"/>
                <a:gd name="T12" fmla="*/ 33 w 58"/>
                <a:gd name="T13" fmla="*/ 59 h 59"/>
                <a:gd name="T14" fmla="*/ 45 w 58"/>
                <a:gd name="T15" fmla="*/ 53 h 59"/>
                <a:gd name="T16" fmla="*/ 58 w 58"/>
                <a:gd name="T17" fmla="*/ 39 h 59"/>
                <a:gd name="T18" fmla="*/ 57 w 58"/>
                <a:gd name="T19" fmla="*/ 36 h 59"/>
                <a:gd name="T20" fmla="*/ 53 w 58"/>
                <a:gd name="T21" fmla="*/ 28 h 59"/>
                <a:gd name="T22" fmla="*/ 47 w 58"/>
                <a:gd name="T23" fmla="*/ 16 h 59"/>
                <a:gd name="T24" fmla="*/ 40 w 58"/>
                <a:gd name="T25" fmla="*/ 6 h 59"/>
                <a:gd name="T26" fmla="*/ 31 w 58"/>
                <a:gd name="T27" fmla="*/ 0 h 59"/>
                <a:gd name="T28" fmla="*/ 21 w 58"/>
                <a:gd name="T29" fmla="*/ 0 h 59"/>
                <a:gd name="T30" fmla="*/ 11 w 58"/>
                <a:gd name="T31" fmla="*/ 10 h 59"/>
                <a:gd name="T32" fmla="*/ 0 w 58"/>
                <a:gd name="T33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9">
                  <a:moveTo>
                    <a:pt x="0" y="32"/>
                  </a:moveTo>
                  <a:lnTo>
                    <a:pt x="1" y="34"/>
                  </a:lnTo>
                  <a:lnTo>
                    <a:pt x="4" y="39"/>
                  </a:lnTo>
                  <a:lnTo>
                    <a:pt x="8" y="47"/>
                  </a:lnTo>
                  <a:lnTo>
                    <a:pt x="15" y="55"/>
                  </a:lnTo>
                  <a:lnTo>
                    <a:pt x="23" y="59"/>
                  </a:lnTo>
                  <a:lnTo>
                    <a:pt x="33" y="59"/>
                  </a:lnTo>
                  <a:lnTo>
                    <a:pt x="45" y="53"/>
                  </a:lnTo>
                  <a:lnTo>
                    <a:pt x="58" y="39"/>
                  </a:lnTo>
                  <a:lnTo>
                    <a:pt x="57" y="36"/>
                  </a:lnTo>
                  <a:lnTo>
                    <a:pt x="53" y="28"/>
                  </a:lnTo>
                  <a:lnTo>
                    <a:pt x="47" y="16"/>
                  </a:lnTo>
                  <a:lnTo>
                    <a:pt x="40" y="6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1" y="1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251" y="3795"/>
              <a:ext cx="166" cy="67"/>
            </a:xfrm>
            <a:custGeom>
              <a:avLst/>
              <a:gdLst>
                <a:gd name="T0" fmla="*/ 166 w 166"/>
                <a:gd name="T1" fmla="*/ 134 h 134"/>
                <a:gd name="T2" fmla="*/ 163 w 166"/>
                <a:gd name="T3" fmla="*/ 134 h 134"/>
                <a:gd name="T4" fmla="*/ 153 w 166"/>
                <a:gd name="T5" fmla="*/ 130 h 134"/>
                <a:gd name="T6" fmla="*/ 140 w 166"/>
                <a:gd name="T7" fmla="*/ 128 h 134"/>
                <a:gd name="T8" fmla="*/ 124 w 166"/>
                <a:gd name="T9" fmla="*/ 122 h 134"/>
                <a:gd name="T10" fmla="*/ 107 w 166"/>
                <a:gd name="T11" fmla="*/ 118 h 134"/>
                <a:gd name="T12" fmla="*/ 90 w 166"/>
                <a:gd name="T13" fmla="*/ 113 h 134"/>
                <a:gd name="T14" fmla="*/ 76 w 166"/>
                <a:gd name="T15" fmla="*/ 107 h 134"/>
                <a:gd name="T16" fmla="*/ 64 w 166"/>
                <a:gd name="T17" fmla="*/ 101 h 134"/>
                <a:gd name="T18" fmla="*/ 55 w 166"/>
                <a:gd name="T19" fmla="*/ 93 h 134"/>
                <a:gd name="T20" fmla="*/ 45 w 166"/>
                <a:gd name="T21" fmla="*/ 85 h 134"/>
                <a:gd name="T22" fmla="*/ 35 w 166"/>
                <a:gd name="T23" fmla="*/ 74 h 134"/>
                <a:gd name="T24" fmla="*/ 24 w 166"/>
                <a:gd name="T25" fmla="*/ 62 h 134"/>
                <a:gd name="T26" fmla="*/ 15 w 166"/>
                <a:gd name="T27" fmla="*/ 50 h 134"/>
                <a:gd name="T28" fmla="*/ 7 w 166"/>
                <a:gd name="T29" fmla="*/ 37 h 134"/>
                <a:gd name="T30" fmla="*/ 2 w 166"/>
                <a:gd name="T31" fmla="*/ 25 h 134"/>
                <a:gd name="T32" fmla="*/ 0 w 166"/>
                <a:gd name="T33" fmla="*/ 13 h 134"/>
                <a:gd name="T34" fmla="*/ 3 w 166"/>
                <a:gd name="T35" fmla="*/ 5 h 134"/>
                <a:gd name="T36" fmla="*/ 9 w 166"/>
                <a:gd name="T37" fmla="*/ 0 h 134"/>
                <a:gd name="T38" fmla="*/ 18 w 166"/>
                <a:gd name="T39" fmla="*/ 0 h 134"/>
                <a:gd name="T40" fmla="*/ 29 w 166"/>
                <a:gd name="T41" fmla="*/ 0 h 134"/>
                <a:gd name="T42" fmla="*/ 41 w 166"/>
                <a:gd name="T43" fmla="*/ 5 h 134"/>
                <a:gd name="T44" fmla="*/ 52 w 166"/>
                <a:gd name="T45" fmla="*/ 11 h 134"/>
                <a:gd name="T46" fmla="*/ 62 w 166"/>
                <a:gd name="T47" fmla="*/ 19 h 134"/>
                <a:gd name="T48" fmla="*/ 71 w 166"/>
                <a:gd name="T49" fmla="*/ 29 h 134"/>
                <a:gd name="T50" fmla="*/ 78 w 166"/>
                <a:gd name="T51" fmla="*/ 40 h 134"/>
                <a:gd name="T52" fmla="*/ 87 w 166"/>
                <a:gd name="T53" fmla="*/ 54 h 134"/>
                <a:gd name="T54" fmla="*/ 96 w 166"/>
                <a:gd name="T55" fmla="*/ 70 h 134"/>
                <a:gd name="T56" fmla="*/ 108 w 166"/>
                <a:gd name="T57" fmla="*/ 85 h 134"/>
                <a:gd name="T58" fmla="*/ 120 w 166"/>
                <a:gd name="T59" fmla="*/ 101 h 134"/>
                <a:gd name="T60" fmla="*/ 134 w 166"/>
                <a:gd name="T61" fmla="*/ 114 h 134"/>
                <a:gd name="T62" fmla="*/ 149 w 166"/>
                <a:gd name="T63" fmla="*/ 126 h 134"/>
                <a:gd name="T64" fmla="*/ 166 w 166"/>
                <a:gd name="T6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134">
                  <a:moveTo>
                    <a:pt x="166" y="134"/>
                  </a:moveTo>
                  <a:lnTo>
                    <a:pt x="163" y="134"/>
                  </a:lnTo>
                  <a:lnTo>
                    <a:pt x="153" y="130"/>
                  </a:lnTo>
                  <a:lnTo>
                    <a:pt x="140" y="128"/>
                  </a:lnTo>
                  <a:lnTo>
                    <a:pt x="124" y="122"/>
                  </a:lnTo>
                  <a:lnTo>
                    <a:pt x="107" y="118"/>
                  </a:lnTo>
                  <a:lnTo>
                    <a:pt x="90" y="113"/>
                  </a:lnTo>
                  <a:lnTo>
                    <a:pt x="76" y="107"/>
                  </a:lnTo>
                  <a:lnTo>
                    <a:pt x="64" y="101"/>
                  </a:lnTo>
                  <a:lnTo>
                    <a:pt x="55" y="93"/>
                  </a:lnTo>
                  <a:lnTo>
                    <a:pt x="45" y="85"/>
                  </a:lnTo>
                  <a:lnTo>
                    <a:pt x="35" y="74"/>
                  </a:lnTo>
                  <a:lnTo>
                    <a:pt x="24" y="62"/>
                  </a:lnTo>
                  <a:lnTo>
                    <a:pt x="15" y="50"/>
                  </a:lnTo>
                  <a:lnTo>
                    <a:pt x="7" y="37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3" y="5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1" y="5"/>
                  </a:lnTo>
                  <a:lnTo>
                    <a:pt x="52" y="11"/>
                  </a:lnTo>
                  <a:lnTo>
                    <a:pt x="62" y="19"/>
                  </a:lnTo>
                  <a:lnTo>
                    <a:pt x="71" y="29"/>
                  </a:lnTo>
                  <a:lnTo>
                    <a:pt x="78" y="40"/>
                  </a:lnTo>
                  <a:lnTo>
                    <a:pt x="87" y="54"/>
                  </a:lnTo>
                  <a:lnTo>
                    <a:pt x="96" y="70"/>
                  </a:lnTo>
                  <a:lnTo>
                    <a:pt x="108" y="85"/>
                  </a:lnTo>
                  <a:lnTo>
                    <a:pt x="120" y="101"/>
                  </a:lnTo>
                  <a:lnTo>
                    <a:pt x="134" y="114"/>
                  </a:lnTo>
                  <a:lnTo>
                    <a:pt x="149" y="126"/>
                  </a:lnTo>
                  <a:lnTo>
                    <a:pt x="166" y="134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334" y="3739"/>
              <a:ext cx="163" cy="146"/>
            </a:xfrm>
            <a:custGeom>
              <a:avLst/>
              <a:gdLst>
                <a:gd name="T0" fmla="*/ 163 w 163"/>
                <a:gd name="T1" fmla="*/ 292 h 292"/>
                <a:gd name="T2" fmla="*/ 161 w 163"/>
                <a:gd name="T3" fmla="*/ 290 h 292"/>
                <a:gd name="T4" fmla="*/ 156 w 163"/>
                <a:gd name="T5" fmla="*/ 286 h 292"/>
                <a:gd name="T6" fmla="*/ 148 w 163"/>
                <a:gd name="T7" fmla="*/ 280 h 292"/>
                <a:gd name="T8" fmla="*/ 138 w 163"/>
                <a:gd name="T9" fmla="*/ 270 h 292"/>
                <a:gd name="T10" fmla="*/ 126 w 163"/>
                <a:gd name="T11" fmla="*/ 262 h 292"/>
                <a:gd name="T12" fmla="*/ 115 w 163"/>
                <a:gd name="T13" fmla="*/ 253 h 292"/>
                <a:gd name="T14" fmla="*/ 105 w 163"/>
                <a:gd name="T15" fmla="*/ 243 h 292"/>
                <a:gd name="T16" fmla="*/ 96 w 163"/>
                <a:gd name="T17" fmla="*/ 233 h 292"/>
                <a:gd name="T18" fmla="*/ 87 w 163"/>
                <a:gd name="T19" fmla="*/ 224 h 292"/>
                <a:gd name="T20" fmla="*/ 78 w 163"/>
                <a:gd name="T21" fmla="*/ 212 h 292"/>
                <a:gd name="T22" fmla="*/ 68 w 163"/>
                <a:gd name="T23" fmla="*/ 200 h 292"/>
                <a:gd name="T24" fmla="*/ 58 w 163"/>
                <a:gd name="T25" fmla="*/ 185 h 292"/>
                <a:gd name="T26" fmla="*/ 49 w 163"/>
                <a:gd name="T27" fmla="*/ 171 h 292"/>
                <a:gd name="T28" fmla="*/ 40 w 163"/>
                <a:gd name="T29" fmla="*/ 155 h 292"/>
                <a:gd name="T30" fmla="*/ 33 w 163"/>
                <a:gd name="T31" fmla="*/ 142 h 292"/>
                <a:gd name="T32" fmla="*/ 27 w 163"/>
                <a:gd name="T33" fmla="*/ 130 h 292"/>
                <a:gd name="T34" fmla="*/ 22 w 163"/>
                <a:gd name="T35" fmla="*/ 116 h 292"/>
                <a:gd name="T36" fmla="*/ 16 w 163"/>
                <a:gd name="T37" fmla="*/ 101 h 292"/>
                <a:gd name="T38" fmla="*/ 11 w 163"/>
                <a:gd name="T39" fmla="*/ 83 h 292"/>
                <a:gd name="T40" fmla="*/ 6 w 163"/>
                <a:gd name="T41" fmla="*/ 64 h 292"/>
                <a:gd name="T42" fmla="*/ 2 w 163"/>
                <a:gd name="T43" fmla="*/ 46 h 292"/>
                <a:gd name="T44" fmla="*/ 0 w 163"/>
                <a:gd name="T45" fmla="*/ 29 h 292"/>
                <a:gd name="T46" fmla="*/ 1 w 163"/>
                <a:gd name="T47" fmla="*/ 15 h 292"/>
                <a:gd name="T48" fmla="*/ 5 w 163"/>
                <a:gd name="T49" fmla="*/ 4 h 292"/>
                <a:gd name="T50" fmla="*/ 11 w 163"/>
                <a:gd name="T51" fmla="*/ 0 h 292"/>
                <a:gd name="T52" fmla="*/ 18 w 163"/>
                <a:gd name="T53" fmla="*/ 4 h 292"/>
                <a:gd name="T54" fmla="*/ 25 w 163"/>
                <a:gd name="T55" fmla="*/ 11 h 292"/>
                <a:gd name="T56" fmla="*/ 32 w 163"/>
                <a:gd name="T57" fmla="*/ 25 h 292"/>
                <a:gd name="T58" fmla="*/ 39 w 163"/>
                <a:gd name="T59" fmla="*/ 41 h 292"/>
                <a:gd name="T60" fmla="*/ 46 w 163"/>
                <a:gd name="T61" fmla="*/ 56 h 292"/>
                <a:gd name="T62" fmla="*/ 52 w 163"/>
                <a:gd name="T63" fmla="*/ 72 h 292"/>
                <a:gd name="T64" fmla="*/ 57 w 163"/>
                <a:gd name="T65" fmla="*/ 83 h 292"/>
                <a:gd name="T66" fmla="*/ 61 w 163"/>
                <a:gd name="T67" fmla="*/ 95 h 292"/>
                <a:gd name="T68" fmla="*/ 66 w 163"/>
                <a:gd name="T69" fmla="*/ 111 h 292"/>
                <a:gd name="T70" fmla="*/ 70 w 163"/>
                <a:gd name="T71" fmla="*/ 128 h 292"/>
                <a:gd name="T72" fmla="*/ 76 w 163"/>
                <a:gd name="T73" fmla="*/ 146 h 292"/>
                <a:gd name="T74" fmla="*/ 81 w 163"/>
                <a:gd name="T75" fmla="*/ 163 h 292"/>
                <a:gd name="T76" fmla="*/ 87 w 163"/>
                <a:gd name="T77" fmla="*/ 181 h 292"/>
                <a:gd name="T78" fmla="*/ 93 w 163"/>
                <a:gd name="T79" fmla="*/ 198 h 292"/>
                <a:gd name="T80" fmla="*/ 100 w 163"/>
                <a:gd name="T81" fmla="*/ 212 h 292"/>
                <a:gd name="T82" fmla="*/ 106 w 163"/>
                <a:gd name="T83" fmla="*/ 224 h 292"/>
                <a:gd name="T84" fmla="*/ 114 w 163"/>
                <a:gd name="T85" fmla="*/ 233 h 292"/>
                <a:gd name="T86" fmla="*/ 123 w 163"/>
                <a:gd name="T87" fmla="*/ 247 h 292"/>
                <a:gd name="T88" fmla="*/ 132 w 163"/>
                <a:gd name="T89" fmla="*/ 257 h 292"/>
                <a:gd name="T90" fmla="*/ 142 w 163"/>
                <a:gd name="T91" fmla="*/ 268 h 292"/>
                <a:gd name="T92" fmla="*/ 150 w 163"/>
                <a:gd name="T93" fmla="*/ 278 h 292"/>
                <a:gd name="T94" fmla="*/ 157 w 163"/>
                <a:gd name="T95" fmla="*/ 286 h 292"/>
                <a:gd name="T96" fmla="*/ 163 w 163"/>
                <a:gd name="T9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" h="292">
                  <a:moveTo>
                    <a:pt x="163" y="292"/>
                  </a:moveTo>
                  <a:lnTo>
                    <a:pt x="161" y="290"/>
                  </a:lnTo>
                  <a:lnTo>
                    <a:pt x="156" y="286"/>
                  </a:lnTo>
                  <a:lnTo>
                    <a:pt x="148" y="280"/>
                  </a:lnTo>
                  <a:lnTo>
                    <a:pt x="138" y="270"/>
                  </a:lnTo>
                  <a:lnTo>
                    <a:pt x="126" y="262"/>
                  </a:lnTo>
                  <a:lnTo>
                    <a:pt x="115" y="253"/>
                  </a:lnTo>
                  <a:lnTo>
                    <a:pt x="105" y="243"/>
                  </a:lnTo>
                  <a:lnTo>
                    <a:pt x="96" y="233"/>
                  </a:lnTo>
                  <a:lnTo>
                    <a:pt x="87" y="224"/>
                  </a:lnTo>
                  <a:lnTo>
                    <a:pt x="78" y="212"/>
                  </a:lnTo>
                  <a:lnTo>
                    <a:pt x="68" y="200"/>
                  </a:lnTo>
                  <a:lnTo>
                    <a:pt x="58" y="185"/>
                  </a:lnTo>
                  <a:lnTo>
                    <a:pt x="49" y="171"/>
                  </a:lnTo>
                  <a:lnTo>
                    <a:pt x="40" y="155"/>
                  </a:lnTo>
                  <a:lnTo>
                    <a:pt x="33" y="142"/>
                  </a:lnTo>
                  <a:lnTo>
                    <a:pt x="27" y="130"/>
                  </a:lnTo>
                  <a:lnTo>
                    <a:pt x="22" y="116"/>
                  </a:lnTo>
                  <a:lnTo>
                    <a:pt x="16" y="101"/>
                  </a:lnTo>
                  <a:lnTo>
                    <a:pt x="11" y="83"/>
                  </a:lnTo>
                  <a:lnTo>
                    <a:pt x="6" y="64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5" y="4"/>
                  </a:lnTo>
                  <a:lnTo>
                    <a:pt x="11" y="0"/>
                  </a:lnTo>
                  <a:lnTo>
                    <a:pt x="18" y="4"/>
                  </a:lnTo>
                  <a:lnTo>
                    <a:pt x="25" y="11"/>
                  </a:lnTo>
                  <a:lnTo>
                    <a:pt x="32" y="25"/>
                  </a:lnTo>
                  <a:lnTo>
                    <a:pt x="39" y="41"/>
                  </a:lnTo>
                  <a:lnTo>
                    <a:pt x="46" y="56"/>
                  </a:lnTo>
                  <a:lnTo>
                    <a:pt x="52" y="72"/>
                  </a:lnTo>
                  <a:lnTo>
                    <a:pt x="57" y="83"/>
                  </a:lnTo>
                  <a:lnTo>
                    <a:pt x="61" y="95"/>
                  </a:lnTo>
                  <a:lnTo>
                    <a:pt x="66" y="111"/>
                  </a:lnTo>
                  <a:lnTo>
                    <a:pt x="70" y="128"/>
                  </a:lnTo>
                  <a:lnTo>
                    <a:pt x="76" y="146"/>
                  </a:lnTo>
                  <a:lnTo>
                    <a:pt x="81" y="163"/>
                  </a:lnTo>
                  <a:lnTo>
                    <a:pt x="87" y="181"/>
                  </a:lnTo>
                  <a:lnTo>
                    <a:pt x="93" y="198"/>
                  </a:lnTo>
                  <a:lnTo>
                    <a:pt x="100" y="212"/>
                  </a:lnTo>
                  <a:lnTo>
                    <a:pt x="106" y="224"/>
                  </a:lnTo>
                  <a:lnTo>
                    <a:pt x="114" y="233"/>
                  </a:lnTo>
                  <a:lnTo>
                    <a:pt x="123" y="247"/>
                  </a:lnTo>
                  <a:lnTo>
                    <a:pt x="132" y="257"/>
                  </a:lnTo>
                  <a:lnTo>
                    <a:pt x="142" y="268"/>
                  </a:lnTo>
                  <a:lnTo>
                    <a:pt x="150" y="278"/>
                  </a:lnTo>
                  <a:lnTo>
                    <a:pt x="157" y="286"/>
                  </a:lnTo>
                  <a:lnTo>
                    <a:pt x="163" y="292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426" y="3688"/>
              <a:ext cx="96" cy="200"/>
            </a:xfrm>
            <a:custGeom>
              <a:avLst/>
              <a:gdLst>
                <a:gd name="T0" fmla="*/ 96 w 96"/>
                <a:gd name="T1" fmla="*/ 400 h 400"/>
                <a:gd name="T2" fmla="*/ 94 w 96"/>
                <a:gd name="T3" fmla="*/ 399 h 400"/>
                <a:gd name="T4" fmla="*/ 89 w 96"/>
                <a:gd name="T5" fmla="*/ 391 h 400"/>
                <a:gd name="T6" fmla="*/ 81 w 96"/>
                <a:gd name="T7" fmla="*/ 383 h 400"/>
                <a:gd name="T8" fmla="*/ 73 w 96"/>
                <a:gd name="T9" fmla="*/ 369 h 400"/>
                <a:gd name="T10" fmla="*/ 63 w 96"/>
                <a:gd name="T11" fmla="*/ 358 h 400"/>
                <a:gd name="T12" fmla="*/ 54 w 96"/>
                <a:gd name="T13" fmla="*/ 344 h 400"/>
                <a:gd name="T14" fmla="*/ 47 w 96"/>
                <a:gd name="T15" fmla="*/ 332 h 400"/>
                <a:gd name="T16" fmla="*/ 40 w 96"/>
                <a:gd name="T17" fmla="*/ 323 h 400"/>
                <a:gd name="T18" fmla="*/ 35 w 96"/>
                <a:gd name="T19" fmla="*/ 309 h 400"/>
                <a:gd name="T20" fmla="*/ 28 w 96"/>
                <a:gd name="T21" fmla="*/ 291 h 400"/>
                <a:gd name="T22" fmla="*/ 20 w 96"/>
                <a:gd name="T23" fmla="*/ 268 h 400"/>
                <a:gd name="T24" fmla="*/ 13 w 96"/>
                <a:gd name="T25" fmla="*/ 243 h 400"/>
                <a:gd name="T26" fmla="*/ 6 w 96"/>
                <a:gd name="T27" fmla="*/ 214 h 400"/>
                <a:gd name="T28" fmla="*/ 2 w 96"/>
                <a:gd name="T29" fmla="*/ 186 h 400"/>
                <a:gd name="T30" fmla="*/ 0 w 96"/>
                <a:gd name="T31" fmla="*/ 159 h 400"/>
                <a:gd name="T32" fmla="*/ 2 w 96"/>
                <a:gd name="T33" fmla="*/ 134 h 400"/>
                <a:gd name="T34" fmla="*/ 7 w 96"/>
                <a:gd name="T35" fmla="*/ 112 h 400"/>
                <a:gd name="T36" fmla="*/ 11 w 96"/>
                <a:gd name="T37" fmla="*/ 91 h 400"/>
                <a:gd name="T38" fmla="*/ 16 w 96"/>
                <a:gd name="T39" fmla="*/ 72 h 400"/>
                <a:gd name="T40" fmla="*/ 21 w 96"/>
                <a:gd name="T41" fmla="*/ 54 h 400"/>
                <a:gd name="T42" fmla="*/ 26 w 96"/>
                <a:gd name="T43" fmla="*/ 36 h 400"/>
                <a:gd name="T44" fmla="*/ 32 w 96"/>
                <a:gd name="T45" fmla="*/ 23 h 400"/>
                <a:gd name="T46" fmla="*/ 38 w 96"/>
                <a:gd name="T47" fmla="*/ 9 h 400"/>
                <a:gd name="T48" fmla="*/ 45 w 96"/>
                <a:gd name="T49" fmla="*/ 0 h 400"/>
                <a:gd name="T50" fmla="*/ 46 w 96"/>
                <a:gd name="T51" fmla="*/ 15 h 400"/>
                <a:gd name="T52" fmla="*/ 49 w 96"/>
                <a:gd name="T53" fmla="*/ 52 h 400"/>
                <a:gd name="T54" fmla="*/ 50 w 96"/>
                <a:gd name="T55" fmla="*/ 97 h 400"/>
                <a:gd name="T56" fmla="*/ 49 w 96"/>
                <a:gd name="T57" fmla="*/ 134 h 400"/>
                <a:gd name="T58" fmla="*/ 46 w 96"/>
                <a:gd name="T59" fmla="*/ 169 h 400"/>
                <a:gd name="T60" fmla="*/ 45 w 96"/>
                <a:gd name="T61" fmla="*/ 216 h 400"/>
                <a:gd name="T62" fmla="*/ 47 w 96"/>
                <a:gd name="T63" fmla="*/ 260 h 400"/>
                <a:gd name="T64" fmla="*/ 52 w 96"/>
                <a:gd name="T65" fmla="*/ 293 h 400"/>
                <a:gd name="T66" fmla="*/ 55 w 96"/>
                <a:gd name="T67" fmla="*/ 307 h 400"/>
                <a:gd name="T68" fmla="*/ 59 w 96"/>
                <a:gd name="T69" fmla="*/ 321 h 400"/>
                <a:gd name="T70" fmla="*/ 64 w 96"/>
                <a:gd name="T71" fmla="*/ 334 h 400"/>
                <a:gd name="T72" fmla="*/ 69 w 96"/>
                <a:gd name="T73" fmla="*/ 348 h 400"/>
                <a:gd name="T74" fmla="*/ 75 w 96"/>
                <a:gd name="T75" fmla="*/ 362 h 400"/>
                <a:gd name="T76" fmla="*/ 81 w 96"/>
                <a:gd name="T77" fmla="*/ 375 h 400"/>
                <a:gd name="T78" fmla="*/ 88 w 96"/>
                <a:gd name="T79" fmla="*/ 389 h 400"/>
                <a:gd name="T80" fmla="*/ 96 w 96"/>
                <a:gd name="T8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400">
                  <a:moveTo>
                    <a:pt x="96" y="400"/>
                  </a:moveTo>
                  <a:lnTo>
                    <a:pt x="94" y="399"/>
                  </a:lnTo>
                  <a:lnTo>
                    <a:pt x="89" y="391"/>
                  </a:lnTo>
                  <a:lnTo>
                    <a:pt x="81" y="383"/>
                  </a:lnTo>
                  <a:lnTo>
                    <a:pt x="73" y="369"/>
                  </a:lnTo>
                  <a:lnTo>
                    <a:pt x="63" y="358"/>
                  </a:lnTo>
                  <a:lnTo>
                    <a:pt x="54" y="344"/>
                  </a:lnTo>
                  <a:lnTo>
                    <a:pt x="47" y="332"/>
                  </a:lnTo>
                  <a:lnTo>
                    <a:pt x="40" y="323"/>
                  </a:lnTo>
                  <a:lnTo>
                    <a:pt x="35" y="309"/>
                  </a:lnTo>
                  <a:lnTo>
                    <a:pt x="28" y="291"/>
                  </a:lnTo>
                  <a:lnTo>
                    <a:pt x="20" y="268"/>
                  </a:lnTo>
                  <a:lnTo>
                    <a:pt x="13" y="243"/>
                  </a:lnTo>
                  <a:lnTo>
                    <a:pt x="6" y="214"/>
                  </a:lnTo>
                  <a:lnTo>
                    <a:pt x="2" y="186"/>
                  </a:lnTo>
                  <a:lnTo>
                    <a:pt x="0" y="159"/>
                  </a:lnTo>
                  <a:lnTo>
                    <a:pt x="2" y="134"/>
                  </a:lnTo>
                  <a:lnTo>
                    <a:pt x="7" y="112"/>
                  </a:lnTo>
                  <a:lnTo>
                    <a:pt x="11" y="91"/>
                  </a:lnTo>
                  <a:lnTo>
                    <a:pt x="16" y="72"/>
                  </a:lnTo>
                  <a:lnTo>
                    <a:pt x="21" y="54"/>
                  </a:lnTo>
                  <a:lnTo>
                    <a:pt x="26" y="36"/>
                  </a:lnTo>
                  <a:lnTo>
                    <a:pt x="32" y="23"/>
                  </a:lnTo>
                  <a:lnTo>
                    <a:pt x="38" y="9"/>
                  </a:lnTo>
                  <a:lnTo>
                    <a:pt x="45" y="0"/>
                  </a:lnTo>
                  <a:lnTo>
                    <a:pt x="46" y="15"/>
                  </a:lnTo>
                  <a:lnTo>
                    <a:pt x="49" y="52"/>
                  </a:lnTo>
                  <a:lnTo>
                    <a:pt x="50" y="97"/>
                  </a:lnTo>
                  <a:lnTo>
                    <a:pt x="49" y="134"/>
                  </a:lnTo>
                  <a:lnTo>
                    <a:pt x="46" y="169"/>
                  </a:lnTo>
                  <a:lnTo>
                    <a:pt x="45" y="216"/>
                  </a:lnTo>
                  <a:lnTo>
                    <a:pt x="47" y="260"/>
                  </a:lnTo>
                  <a:lnTo>
                    <a:pt x="52" y="293"/>
                  </a:lnTo>
                  <a:lnTo>
                    <a:pt x="55" y="307"/>
                  </a:lnTo>
                  <a:lnTo>
                    <a:pt x="59" y="321"/>
                  </a:lnTo>
                  <a:lnTo>
                    <a:pt x="64" y="334"/>
                  </a:lnTo>
                  <a:lnTo>
                    <a:pt x="69" y="348"/>
                  </a:lnTo>
                  <a:lnTo>
                    <a:pt x="75" y="362"/>
                  </a:lnTo>
                  <a:lnTo>
                    <a:pt x="81" y="375"/>
                  </a:lnTo>
                  <a:lnTo>
                    <a:pt x="88" y="389"/>
                  </a:lnTo>
                  <a:lnTo>
                    <a:pt x="96" y="40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482" y="3736"/>
              <a:ext cx="167" cy="156"/>
            </a:xfrm>
            <a:custGeom>
              <a:avLst/>
              <a:gdLst>
                <a:gd name="T0" fmla="*/ 165 w 167"/>
                <a:gd name="T1" fmla="*/ 298 h 311"/>
                <a:gd name="T2" fmla="*/ 149 w 167"/>
                <a:gd name="T3" fmla="*/ 303 h 311"/>
                <a:gd name="T4" fmla="*/ 124 w 167"/>
                <a:gd name="T5" fmla="*/ 311 h 311"/>
                <a:gd name="T6" fmla="*/ 98 w 167"/>
                <a:gd name="T7" fmla="*/ 311 h 311"/>
                <a:gd name="T8" fmla="*/ 78 w 167"/>
                <a:gd name="T9" fmla="*/ 302 h 311"/>
                <a:gd name="T10" fmla="*/ 58 w 167"/>
                <a:gd name="T11" fmla="*/ 288 h 311"/>
                <a:gd name="T12" fmla="*/ 40 w 167"/>
                <a:gd name="T13" fmla="*/ 265 h 311"/>
                <a:gd name="T14" fmla="*/ 23 w 167"/>
                <a:gd name="T15" fmla="*/ 230 h 311"/>
                <a:gd name="T16" fmla="*/ 4 w 167"/>
                <a:gd name="T17" fmla="*/ 157 h 311"/>
                <a:gd name="T18" fmla="*/ 4 w 167"/>
                <a:gd name="T19" fmla="*/ 76 h 311"/>
                <a:gd name="T20" fmla="*/ 24 w 167"/>
                <a:gd name="T21" fmla="*/ 19 h 311"/>
                <a:gd name="T22" fmla="*/ 48 w 167"/>
                <a:gd name="T23" fmla="*/ 0 h 311"/>
                <a:gd name="T24" fmla="*/ 74 w 167"/>
                <a:gd name="T25" fmla="*/ 6 h 311"/>
                <a:gd name="T26" fmla="*/ 97 w 167"/>
                <a:gd name="T27" fmla="*/ 31 h 311"/>
                <a:gd name="T28" fmla="*/ 108 w 167"/>
                <a:gd name="T29" fmla="*/ 74 h 311"/>
                <a:gd name="T30" fmla="*/ 109 w 167"/>
                <a:gd name="T31" fmla="*/ 117 h 311"/>
                <a:gd name="T32" fmla="*/ 101 w 167"/>
                <a:gd name="T33" fmla="*/ 150 h 311"/>
                <a:gd name="T34" fmla="*/ 82 w 167"/>
                <a:gd name="T35" fmla="*/ 171 h 311"/>
                <a:gd name="T36" fmla="*/ 69 w 167"/>
                <a:gd name="T37" fmla="*/ 173 h 311"/>
                <a:gd name="T38" fmla="*/ 77 w 167"/>
                <a:gd name="T39" fmla="*/ 156 h 311"/>
                <a:gd name="T40" fmla="*/ 85 w 167"/>
                <a:gd name="T41" fmla="*/ 126 h 311"/>
                <a:gd name="T42" fmla="*/ 84 w 167"/>
                <a:gd name="T43" fmla="*/ 93 h 311"/>
                <a:gd name="T44" fmla="*/ 70 w 167"/>
                <a:gd name="T45" fmla="*/ 66 h 311"/>
                <a:gd name="T46" fmla="*/ 56 w 167"/>
                <a:gd name="T47" fmla="*/ 66 h 311"/>
                <a:gd name="T48" fmla="*/ 44 w 167"/>
                <a:gd name="T49" fmla="*/ 87 h 311"/>
                <a:gd name="T50" fmla="*/ 38 w 167"/>
                <a:gd name="T51" fmla="*/ 124 h 311"/>
                <a:gd name="T52" fmla="*/ 40 w 167"/>
                <a:gd name="T53" fmla="*/ 165 h 311"/>
                <a:gd name="T54" fmla="*/ 50 w 167"/>
                <a:gd name="T55" fmla="*/ 204 h 311"/>
                <a:gd name="T56" fmla="*/ 65 w 167"/>
                <a:gd name="T57" fmla="*/ 243 h 311"/>
                <a:gd name="T58" fmla="*/ 84 w 167"/>
                <a:gd name="T59" fmla="*/ 272 h 311"/>
                <a:gd name="T60" fmla="*/ 100 w 167"/>
                <a:gd name="T61" fmla="*/ 288 h 311"/>
                <a:gd name="T62" fmla="*/ 117 w 167"/>
                <a:gd name="T63" fmla="*/ 296 h 311"/>
                <a:gd name="T64" fmla="*/ 136 w 167"/>
                <a:gd name="T65" fmla="*/ 300 h 311"/>
                <a:gd name="T66" fmla="*/ 157 w 167"/>
                <a:gd name="T67" fmla="*/ 30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311">
                  <a:moveTo>
                    <a:pt x="167" y="296"/>
                  </a:moveTo>
                  <a:lnTo>
                    <a:pt x="165" y="298"/>
                  </a:lnTo>
                  <a:lnTo>
                    <a:pt x="159" y="300"/>
                  </a:lnTo>
                  <a:lnTo>
                    <a:pt x="149" y="303"/>
                  </a:lnTo>
                  <a:lnTo>
                    <a:pt x="138" y="307"/>
                  </a:lnTo>
                  <a:lnTo>
                    <a:pt x="124" y="311"/>
                  </a:lnTo>
                  <a:lnTo>
                    <a:pt x="111" y="311"/>
                  </a:lnTo>
                  <a:lnTo>
                    <a:pt x="98" y="311"/>
                  </a:lnTo>
                  <a:lnTo>
                    <a:pt x="87" y="307"/>
                  </a:lnTo>
                  <a:lnTo>
                    <a:pt x="78" y="302"/>
                  </a:lnTo>
                  <a:lnTo>
                    <a:pt x="68" y="296"/>
                  </a:lnTo>
                  <a:lnTo>
                    <a:pt x="58" y="288"/>
                  </a:lnTo>
                  <a:lnTo>
                    <a:pt x="49" y="278"/>
                  </a:lnTo>
                  <a:lnTo>
                    <a:pt x="40" y="265"/>
                  </a:lnTo>
                  <a:lnTo>
                    <a:pt x="31" y="249"/>
                  </a:lnTo>
                  <a:lnTo>
                    <a:pt x="23" y="230"/>
                  </a:lnTo>
                  <a:lnTo>
                    <a:pt x="15" y="206"/>
                  </a:lnTo>
                  <a:lnTo>
                    <a:pt x="4" y="157"/>
                  </a:lnTo>
                  <a:lnTo>
                    <a:pt x="0" y="115"/>
                  </a:lnTo>
                  <a:lnTo>
                    <a:pt x="4" y="76"/>
                  </a:lnTo>
                  <a:lnTo>
                    <a:pt x="15" y="37"/>
                  </a:lnTo>
                  <a:lnTo>
                    <a:pt x="24" y="19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4" y="6"/>
                  </a:lnTo>
                  <a:lnTo>
                    <a:pt x="86" y="15"/>
                  </a:lnTo>
                  <a:lnTo>
                    <a:pt x="97" y="31"/>
                  </a:lnTo>
                  <a:lnTo>
                    <a:pt x="104" y="50"/>
                  </a:lnTo>
                  <a:lnTo>
                    <a:pt x="108" y="74"/>
                  </a:lnTo>
                  <a:lnTo>
                    <a:pt x="110" y="95"/>
                  </a:lnTo>
                  <a:lnTo>
                    <a:pt x="109" y="117"/>
                  </a:lnTo>
                  <a:lnTo>
                    <a:pt x="106" y="134"/>
                  </a:lnTo>
                  <a:lnTo>
                    <a:pt x="101" y="150"/>
                  </a:lnTo>
                  <a:lnTo>
                    <a:pt x="92" y="163"/>
                  </a:lnTo>
                  <a:lnTo>
                    <a:pt x="82" y="171"/>
                  </a:lnTo>
                  <a:lnTo>
                    <a:pt x="68" y="175"/>
                  </a:lnTo>
                  <a:lnTo>
                    <a:pt x="69" y="173"/>
                  </a:lnTo>
                  <a:lnTo>
                    <a:pt x="73" y="165"/>
                  </a:lnTo>
                  <a:lnTo>
                    <a:pt x="77" y="156"/>
                  </a:lnTo>
                  <a:lnTo>
                    <a:pt x="82" y="142"/>
                  </a:lnTo>
                  <a:lnTo>
                    <a:pt x="85" y="126"/>
                  </a:lnTo>
                  <a:lnTo>
                    <a:pt x="86" y="111"/>
                  </a:lnTo>
                  <a:lnTo>
                    <a:pt x="84" y="93"/>
                  </a:lnTo>
                  <a:lnTo>
                    <a:pt x="78" y="78"/>
                  </a:lnTo>
                  <a:lnTo>
                    <a:pt x="70" y="66"/>
                  </a:lnTo>
                  <a:lnTo>
                    <a:pt x="63" y="64"/>
                  </a:lnTo>
                  <a:lnTo>
                    <a:pt x="56" y="66"/>
                  </a:lnTo>
                  <a:lnTo>
                    <a:pt x="49" y="74"/>
                  </a:lnTo>
                  <a:lnTo>
                    <a:pt x="44" y="87"/>
                  </a:lnTo>
                  <a:lnTo>
                    <a:pt x="40" y="105"/>
                  </a:lnTo>
                  <a:lnTo>
                    <a:pt x="38" y="124"/>
                  </a:lnTo>
                  <a:lnTo>
                    <a:pt x="38" y="148"/>
                  </a:lnTo>
                  <a:lnTo>
                    <a:pt x="40" y="165"/>
                  </a:lnTo>
                  <a:lnTo>
                    <a:pt x="44" y="183"/>
                  </a:lnTo>
                  <a:lnTo>
                    <a:pt x="50" y="204"/>
                  </a:lnTo>
                  <a:lnTo>
                    <a:pt x="57" y="224"/>
                  </a:lnTo>
                  <a:lnTo>
                    <a:pt x="65" y="243"/>
                  </a:lnTo>
                  <a:lnTo>
                    <a:pt x="74" y="259"/>
                  </a:lnTo>
                  <a:lnTo>
                    <a:pt x="84" y="272"/>
                  </a:lnTo>
                  <a:lnTo>
                    <a:pt x="93" y="282"/>
                  </a:lnTo>
                  <a:lnTo>
                    <a:pt x="100" y="288"/>
                  </a:lnTo>
                  <a:lnTo>
                    <a:pt x="108" y="292"/>
                  </a:lnTo>
                  <a:lnTo>
                    <a:pt x="117" y="296"/>
                  </a:lnTo>
                  <a:lnTo>
                    <a:pt x="126" y="298"/>
                  </a:lnTo>
                  <a:lnTo>
                    <a:pt x="136" y="300"/>
                  </a:lnTo>
                  <a:lnTo>
                    <a:pt x="146" y="300"/>
                  </a:lnTo>
                  <a:lnTo>
                    <a:pt x="157" y="300"/>
                  </a:lnTo>
                  <a:lnTo>
                    <a:pt x="167" y="296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10" y="3723"/>
              <a:ext cx="177" cy="136"/>
            </a:xfrm>
            <a:custGeom>
              <a:avLst/>
              <a:gdLst>
                <a:gd name="T0" fmla="*/ 174 w 177"/>
                <a:gd name="T1" fmla="*/ 272 h 272"/>
                <a:gd name="T2" fmla="*/ 154 w 177"/>
                <a:gd name="T3" fmla="*/ 272 h 272"/>
                <a:gd name="T4" fmla="*/ 124 w 177"/>
                <a:gd name="T5" fmla="*/ 270 h 272"/>
                <a:gd name="T6" fmla="*/ 95 w 177"/>
                <a:gd name="T7" fmla="*/ 262 h 272"/>
                <a:gd name="T8" fmla="*/ 73 w 177"/>
                <a:gd name="T9" fmla="*/ 247 h 272"/>
                <a:gd name="T10" fmla="*/ 44 w 177"/>
                <a:gd name="T11" fmla="*/ 220 h 272"/>
                <a:gd name="T12" fmla="*/ 16 w 177"/>
                <a:gd name="T13" fmla="*/ 175 h 272"/>
                <a:gd name="T14" fmla="*/ 0 w 177"/>
                <a:gd name="T15" fmla="*/ 112 h 272"/>
                <a:gd name="T16" fmla="*/ 8 w 177"/>
                <a:gd name="T17" fmla="*/ 35 h 272"/>
                <a:gd name="T18" fmla="*/ 33 w 177"/>
                <a:gd name="T19" fmla="*/ 2 h 272"/>
                <a:gd name="T20" fmla="*/ 66 w 177"/>
                <a:gd name="T21" fmla="*/ 7 h 272"/>
                <a:gd name="T22" fmla="*/ 93 w 177"/>
                <a:gd name="T23" fmla="*/ 29 h 272"/>
                <a:gd name="T24" fmla="*/ 111 w 177"/>
                <a:gd name="T25" fmla="*/ 52 h 272"/>
                <a:gd name="T26" fmla="*/ 125 w 177"/>
                <a:gd name="T27" fmla="*/ 85 h 272"/>
                <a:gd name="T28" fmla="*/ 134 w 177"/>
                <a:gd name="T29" fmla="*/ 126 h 272"/>
                <a:gd name="T30" fmla="*/ 131 w 177"/>
                <a:gd name="T31" fmla="*/ 163 h 272"/>
                <a:gd name="T32" fmla="*/ 113 w 177"/>
                <a:gd name="T33" fmla="*/ 186 h 272"/>
                <a:gd name="T34" fmla="*/ 90 w 177"/>
                <a:gd name="T35" fmla="*/ 181 h 272"/>
                <a:gd name="T36" fmla="*/ 71 w 177"/>
                <a:gd name="T37" fmla="*/ 153 h 272"/>
                <a:gd name="T38" fmla="*/ 69 w 177"/>
                <a:gd name="T39" fmla="*/ 120 h 272"/>
                <a:gd name="T40" fmla="*/ 79 w 177"/>
                <a:gd name="T41" fmla="*/ 109 h 272"/>
                <a:gd name="T42" fmla="*/ 84 w 177"/>
                <a:gd name="T43" fmla="*/ 128 h 272"/>
                <a:gd name="T44" fmla="*/ 85 w 177"/>
                <a:gd name="T45" fmla="*/ 149 h 272"/>
                <a:gd name="T46" fmla="*/ 92 w 177"/>
                <a:gd name="T47" fmla="*/ 155 h 272"/>
                <a:gd name="T48" fmla="*/ 103 w 177"/>
                <a:gd name="T49" fmla="*/ 153 h 272"/>
                <a:gd name="T50" fmla="*/ 111 w 177"/>
                <a:gd name="T51" fmla="*/ 138 h 272"/>
                <a:gd name="T52" fmla="*/ 111 w 177"/>
                <a:gd name="T53" fmla="*/ 109 h 272"/>
                <a:gd name="T54" fmla="*/ 105 w 177"/>
                <a:gd name="T55" fmla="*/ 77 h 272"/>
                <a:gd name="T56" fmla="*/ 94 w 177"/>
                <a:gd name="T57" fmla="*/ 50 h 272"/>
                <a:gd name="T58" fmla="*/ 77 w 177"/>
                <a:gd name="T59" fmla="*/ 37 h 272"/>
                <a:gd name="T60" fmla="*/ 54 w 177"/>
                <a:gd name="T61" fmla="*/ 42 h 272"/>
                <a:gd name="T62" fmla="*/ 38 w 177"/>
                <a:gd name="T63" fmla="*/ 64 h 272"/>
                <a:gd name="T64" fmla="*/ 30 w 177"/>
                <a:gd name="T65" fmla="*/ 99 h 272"/>
                <a:gd name="T66" fmla="*/ 31 w 177"/>
                <a:gd name="T67" fmla="*/ 136 h 272"/>
                <a:gd name="T68" fmla="*/ 49 w 177"/>
                <a:gd name="T69" fmla="*/ 188 h 272"/>
                <a:gd name="T70" fmla="*/ 84 w 177"/>
                <a:gd name="T71" fmla="*/ 233 h 272"/>
                <a:gd name="T72" fmla="*/ 123 w 177"/>
                <a:gd name="T73" fmla="*/ 258 h 272"/>
                <a:gd name="T74" fmla="*/ 160 w 177"/>
                <a:gd name="T75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272">
                  <a:moveTo>
                    <a:pt x="177" y="272"/>
                  </a:moveTo>
                  <a:lnTo>
                    <a:pt x="174" y="272"/>
                  </a:lnTo>
                  <a:lnTo>
                    <a:pt x="166" y="272"/>
                  </a:lnTo>
                  <a:lnTo>
                    <a:pt x="154" y="272"/>
                  </a:lnTo>
                  <a:lnTo>
                    <a:pt x="139" y="272"/>
                  </a:lnTo>
                  <a:lnTo>
                    <a:pt x="124" y="270"/>
                  </a:lnTo>
                  <a:lnTo>
                    <a:pt x="108" y="266"/>
                  </a:lnTo>
                  <a:lnTo>
                    <a:pt x="95" y="262"/>
                  </a:lnTo>
                  <a:lnTo>
                    <a:pt x="84" y="257"/>
                  </a:lnTo>
                  <a:lnTo>
                    <a:pt x="73" y="247"/>
                  </a:lnTo>
                  <a:lnTo>
                    <a:pt x="59" y="235"/>
                  </a:lnTo>
                  <a:lnTo>
                    <a:pt x="44" y="220"/>
                  </a:lnTo>
                  <a:lnTo>
                    <a:pt x="29" y="198"/>
                  </a:lnTo>
                  <a:lnTo>
                    <a:pt x="16" y="175"/>
                  </a:lnTo>
                  <a:lnTo>
                    <a:pt x="6" y="146"/>
                  </a:lnTo>
                  <a:lnTo>
                    <a:pt x="0" y="112"/>
                  </a:lnTo>
                  <a:lnTo>
                    <a:pt x="1" y="72"/>
                  </a:lnTo>
                  <a:lnTo>
                    <a:pt x="8" y="35"/>
                  </a:lnTo>
                  <a:lnTo>
                    <a:pt x="19" y="11"/>
                  </a:lnTo>
                  <a:lnTo>
                    <a:pt x="33" y="2"/>
                  </a:lnTo>
                  <a:lnTo>
                    <a:pt x="49" y="0"/>
                  </a:lnTo>
                  <a:lnTo>
                    <a:pt x="66" y="7"/>
                  </a:lnTo>
                  <a:lnTo>
                    <a:pt x="81" y="17"/>
                  </a:lnTo>
                  <a:lnTo>
                    <a:pt x="93" y="29"/>
                  </a:lnTo>
                  <a:lnTo>
                    <a:pt x="103" y="40"/>
                  </a:lnTo>
                  <a:lnTo>
                    <a:pt x="111" y="52"/>
                  </a:lnTo>
                  <a:lnTo>
                    <a:pt x="118" y="68"/>
                  </a:lnTo>
                  <a:lnTo>
                    <a:pt x="125" y="85"/>
                  </a:lnTo>
                  <a:lnTo>
                    <a:pt x="131" y="107"/>
                  </a:lnTo>
                  <a:lnTo>
                    <a:pt x="134" y="126"/>
                  </a:lnTo>
                  <a:lnTo>
                    <a:pt x="135" y="146"/>
                  </a:lnTo>
                  <a:lnTo>
                    <a:pt x="131" y="163"/>
                  </a:lnTo>
                  <a:lnTo>
                    <a:pt x="124" y="179"/>
                  </a:lnTo>
                  <a:lnTo>
                    <a:pt x="113" y="186"/>
                  </a:lnTo>
                  <a:lnTo>
                    <a:pt x="101" y="186"/>
                  </a:lnTo>
                  <a:lnTo>
                    <a:pt x="90" y="181"/>
                  </a:lnTo>
                  <a:lnTo>
                    <a:pt x="79" y="169"/>
                  </a:lnTo>
                  <a:lnTo>
                    <a:pt x="71" y="153"/>
                  </a:lnTo>
                  <a:lnTo>
                    <a:pt x="68" y="138"/>
                  </a:lnTo>
                  <a:lnTo>
                    <a:pt x="69" y="120"/>
                  </a:lnTo>
                  <a:lnTo>
                    <a:pt x="77" y="107"/>
                  </a:lnTo>
                  <a:lnTo>
                    <a:pt x="79" y="109"/>
                  </a:lnTo>
                  <a:lnTo>
                    <a:pt x="82" y="116"/>
                  </a:lnTo>
                  <a:lnTo>
                    <a:pt x="84" y="128"/>
                  </a:lnTo>
                  <a:lnTo>
                    <a:pt x="84" y="142"/>
                  </a:lnTo>
                  <a:lnTo>
                    <a:pt x="85" y="149"/>
                  </a:lnTo>
                  <a:lnTo>
                    <a:pt x="88" y="153"/>
                  </a:lnTo>
                  <a:lnTo>
                    <a:pt x="92" y="155"/>
                  </a:lnTo>
                  <a:lnTo>
                    <a:pt x="97" y="155"/>
                  </a:lnTo>
                  <a:lnTo>
                    <a:pt x="103" y="153"/>
                  </a:lnTo>
                  <a:lnTo>
                    <a:pt x="107" y="146"/>
                  </a:lnTo>
                  <a:lnTo>
                    <a:pt x="111" y="138"/>
                  </a:lnTo>
                  <a:lnTo>
                    <a:pt x="112" y="124"/>
                  </a:lnTo>
                  <a:lnTo>
                    <a:pt x="111" y="109"/>
                  </a:lnTo>
                  <a:lnTo>
                    <a:pt x="109" y="93"/>
                  </a:lnTo>
                  <a:lnTo>
                    <a:pt x="105" y="77"/>
                  </a:lnTo>
                  <a:lnTo>
                    <a:pt x="100" y="62"/>
                  </a:lnTo>
                  <a:lnTo>
                    <a:pt x="94" y="50"/>
                  </a:lnTo>
                  <a:lnTo>
                    <a:pt x="86" y="42"/>
                  </a:lnTo>
                  <a:lnTo>
                    <a:pt x="77" y="37"/>
                  </a:lnTo>
                  <a:lnTo>
                    <a:pt x="66" y="37"/>
                  </a:lnTo>
                  <a:lnTo>
                    <a:pt x="54" y="42"/>
                  </a:lnTo>
                  <a:lnTo>
                    <a:pt x="46" y="52"/>
                  </a:lnTo>
                  <a:lnTo>
                    <a:pt x="38" y="64"/>
                  </a:lnTo>
                  <a:lnTo>
                    <a:pt x="33" y="81"/>
                  </a:lnTo>
                  <a:lnTo>
                    <a:pt x="30" y="99"/>
                  </a:lnTo>
                  <a:lnTo>
                    <a:pt x="30" y="116"/>
                  </a:lnTo>
                  <a:lnTo>
                    <a:pt x="31" y="136"/>
                  </a:lnTo>
                  <a:lnTo>
                    <a:pt x="36" y="155"/>
                  </a:lnTo>
                  <a:lnTo>
                    <a:pt x="49" y="188"/>
                  </a:lnTo>
                  <a:lnTo>
                    <a:pt x="66" y="214"/>
                  </a:lnTo>
                  <a:lnTo>
                    <a:pt x="84" y="233"/>
                  </a:lnTo>
                  <a:lnTo>
                    <a:pt x="103" y="249"/>
                  </a:lnTo>
                  <a:lnTo>
                    <a:pt x="123" y="258"/>
                  </a:lnTo>
                  <a:lnTo>
                    <a:pt x="142" y="266"/>
                  </a:lnTo>
                  <a:lnTo>
                    <a:pt x="160" y="270"/>
                  </a:lnTo>
                  <a:lnTo>
                    <a:pt x="177" y="272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657" y="3641"/>
              <a:ext cx="493" cy="201"/>
            </a:xfrm>
            <a:custGeom>
              <a:avLst/>
              <a:gdLst>
                <a:gd name="T0" fmla="*/ 390 w 493"/>
                <a:gd name="T1" fmla="*/ 90 h 403"/>
                <a:gd name="T2" fmla="*/ 419 w 493"/>
                <a:gd name="T3" fmla="*/ 99 h 403"/>
                <a:gd name="T4" fmla="*/ 437 w 493"/>
                <a:gd name="T5" fmla="*/ 138 h 403"/>
                <a:gd name="T6" fmla="*/ 425 w 493"/>
                <a:gd name="T7" fmla="*/ 185 h 403"/>
                <a:gd name="T8" fmla="*/ 396 w 493"/>
                <a:gd name="T9" fmla="*/ 208 h 403"/>
                <a:gd name="T10" fmla="*/ 366 w 493"/>
                <a:gd name="T11" fmla="*/ 218 h 403"/>
                <a:gd name="T12" fmla="*/ 323 w 493"/>
                <a:gd name="T13" fmla="*/ 185 h 403"/>
                <a:gd name="T14" fmla="*/ 324 w 493"/>
                <a:gd name="T15" fmla="*/ 90 h 403"/>
                <a:gd name="T16" fmla="*/ 399 w 493"/>
                <a:gd name="T17" fmla="*/ 0 h 403"/>
                <a:gd name="T18" fmla="*/ 467 w 493"/>
                <a:gd name="T19" fmla="*/ 45 h 403"/>
                <a:gd name="T20" fmla="*/ 493 w 493"/>
                <a:gd name="T21" fmla="*/ 138 h 403"/>
                <a:gd name="T22" fmla="*/ 477 w 493"/>
                <a:gd name="T23" fmla="*/ 218 h 403"/>
                <a:gd name="T24" fmla="*/ 441 w 493"/>
                <a:gd name="T25" fmla="*/ 271 h 403"/>
                <a:gd name="T26" fmla="*/ 386 w 493"/>
                <a:gd name="T27" fmla="*/ 290 h 403"/>
                <a:gd name="T28" fmla="*/ 326 w 493"/>
                <a:gd name="T29" fmla="*/ 263 h 403"/>
                <a:gd name="T30" fmla="*/ 273 w 493"/>
                <a:gd name="T31" fmla="*/ 224 h 403"/>
                <a:gd name="T32" fmla="*/ 228 w 493"/>
                <a:gd name="T33" fmla="*/ 199 h 403"/>
                <a:gd name="T34" fmla="*/ 166 w 493"/>
                <a:gd name="T35" fmla="*/ 179 h 403"/>
                <a:gd name="T36" fmla="*/ 101 w 493"/>
                <a:gd name="T37" fmla="*/ 206 h 403"/>
                <a:gd name="T38" fmla="*/ 49 w 493"/>
                <a:gd name="T39" fmla="*/ 280 h 403"/>
                <a:gd name="T40" fmla="*/ 18 w 493"/>
                <a:gd name="T41" fmla="*/ 352 h 403"/>
                <a:gd name="T42" fmla="*/ 2 w 493"/>
                <a:gd name="T43" fmla="*/ 395 h 403"/>
                <a:gd name="T44" fmla="*/ 18 w 493"/>
                <a:gd name="T45" fmla="*/ 300 h 403"/>
                <a:gd name="T46" fmla="*/ 58 w 493"/>
                <a:gd name="T47" fmla="*/ 236 h 403"/>
                <a:gd name="T48" fmla="*/ 104 w 493"/>
                <a:gd name="T49" fmla="*/ 187 h 403"/>
                <a:gd name="T50" fmla="*/ 147 w 493"/>
                <a:gd name="T51" fmla="*/ 167 h 403"/>
                <a:gd name="T52" fmla="*/ 194 w 493"/>
                <a:gd name="T53" fmla="*/ 166 h 403"/>
                <a:gd name="T54" fmla="*/ 248 w 493"/>
                <a:gd name="T55" fmla="*/ 185 h 403"/>
                <a:gd name="T56" fmla="*/ 307 w 493"/>
                <a:gd name="T57" fmla="*/ 232 h 403"/>
                <a:gd name="T58" fmla="*/ 357 w 493"/>
                <a:gd name="T59" fmla="*/ 271 h 403"/>
                <a:gd name="T60" fmla="*/ 401 w 493"/>
                <a:gd name="T61" fmla="*/ 265 h 403"/>
                <a:gd name="T62" fmla="*/ 442 w 493"/>
                <a:gd name="T63" fmla="*/ 216 h 403"/>
                <a:gd name="T64" fmla="*/ 467 w 493"/>
                <a:gd name="T65" fmla="*/ 150 h 403"/>
                <a:gd name="T66" fmla="*/ 462 w 493"/>
                <a:gd name="T67" fmla="*/ 80 h 403"/>
                <a:gd name="T68" fmla="*/ 427 w 493"/>
                <a:gd name="T69" fmla="*/ 29 h 403"/>
                <a:gd name="T70" fmla="*/ 381 w 493"/>
                <a:gd name="T71" fmla="*/ 23 h 403"/>
                <a:gd name="T72" fmla="*/ 348 w 493"/>
                <a:gd name="T73" fmla="*/ 76 h 403"/>
                <a:gd name="T74" fmla="*/ 338 w 493"/>
                <a:gd name="T75" fmla="*/ 134 h 403"/>
                <a:gd name="T76" fmla="*/ 350 w 493"/>
                <a:gd name="T77" fmla="*/ 173 h 403"/>
                <a:gd name="T78" fmla="*/ 373 w 493"/>
                <a:gd name="T79" fmla="*/ 181 h 403"/>
                <a:gd name="T80" fmla="*/ 392 w 493"/>
                <a:gd name="T81" fmla="*/ 167 h 403"/>
                <a:gd name="T82" fmla="*/ 399 w 493"/>
                <a:gd name="T83" fmla="*/ 130 h 403"/>
                <a:gd name="T84" fmla="*/ 382 w 493"/>
                <a:gd name="T85" fmla="*/ 9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03">
                  <a:moveTo>
                    <a:pt x="382" y="90"/>
                  </a:moveTo>
                  <a:lnTo>
                    <a:pt x="384" y="90"/>
                  </a:lnTo>
                  <a:lnTo>
                    <a:pt x="390" y="90"/>
                  </a:lnTo>
                  <a:lnTo>
                    <a:pt x="399" y="92"/>
                  </a:lnTo>
                  <a:lnTo>
                    <a:pt x="409" y="94"/>
                  </a:lnTo>
                  <a:lnTo>
                    <a:pt x="419" y="99"/>
                  </a:lnTo>
                  <a:lnTo>
                    <a:pt x="428" y="107"/>
                  </a:lnTo>
                  <a:lnTo>
                    <a:pt x="434" y="121"/>
                  </a:lnTo>
                  <a:lnTo>
                    <a:pt x="437" y="138"/>
                  </a:lnTo>
                  <a:lnTo>
                    <a:pt x="436" y="158"/>
                  </a:lnTo>
                  <a:lnTo>
                    <a:pt x="432" y="171"/>
                  </a:lnTo>
                  <a:lnTo>
                    <a:pt x="425" y="185"/>
                  </a:lnTo>
                  <a:lnTo>
                    <a:pt x="417" y="195"/>
                  </a:lnTo>
                  <a:lnTo>
                    <a:pt x="407" y="203"/>
                  </a:lnTo>
                  <a:lnTo>
                    <a:pt x="396" y="208"/>
                  </a:lnTo>
                  <a:lnTo>
                    <a:pt x="386" y="214"/>
                  </a:lnTo>
                  <a:lnTo>
                    <a:pt x="377" y="218"/>
                  </a:lnTo>
                  <a:lnTo>
                    <a:pt x="366" y="218"/>
                  </a:lnTo>
                  <a:lnTo>
                    <a:pt x="351" y="214"/>
                  </a:lnTo>
                  <a:lnTo>
                    <a:pt x="336" y="203"/>
                  </a:lnTo>
                  <a:lnTo>
                    <a:pt x="323" y="185"/>
                  </a:lnTo>
                  <a:lnTo>
                    <a:pt x="315" y="160"/>
                  </a:lnTo>
                  <a:lnTo>
                    <a:pt x="315" y="129"/>
                  </a:lnTo>
                  <a:lnTo>
                    <a:pt x="324" y="90"/>
                  </a:lnTo>
                  <a:lnTo>
                    <a:pt x="347" y="43"/>
                  </a:lnTo>
                  <a:lnTo>
                    <a:pt x="373" y="12"/>
                  </a:lnTo>
                  <a:lnTo>
                    <a:pt x="399" y="0"/>
                  </a:lnTo>
                  <a:lnTo>
                    <a:pt x="425" y="4"/>
                  </a:lnTo>
                  <a:lnTo>
                    <a:pt x="448" y="20"/>
                  </a:lnTo>
                  <a:lnTo>
                    <a:pt x="467" y="45"/>
                  </a:lnTo>
                  <a:lnTo>
                    <a:pt x="482" y="76"/>
                  </a:lnTo>
                  <a:lnTo>
                    <a:pt x="491" y="107"/>
                  </a:lnTo>
                  <a:lnTo>
                    <a:pt x="493" y="138"/>
                  </a:lnTo>
                  <a:lnTo>
                    <a:pt x="490" y="167"/>
                  </a:lnTo>
                  <a:lnTo>
                    <a:pt x="485" y="193"/>
                  </a:lnTo>
                  <a:lnTo>
                    <a:pt x="477" y="218"/>
                  </a:lnTo>
                  <a:lnTo>
                    <a:pt x="467" y="239"/>
                  </a:lnTo>
                  <a:lnTo>
                    <a:pt x="455" y="257"/>
                  </a:lnTo>
                  <a:lnTo>
                    <a:pt x="441" y="271"/>
                  </a:lnTo>
                  <a:lnTo>
                    <a:pt x="425" y="282"/>
                  </a:lnTo>
                  <a:lnTo>
                    <a:pt x="407" y="288"/>
                  </a:lnTo>
                  <a:lnTo>
                    <a:pt x="386" y="290"/>
                  </a:lnTo>
                  <a:lnTo>
                    <a:pt x="366" y="284"/>
                  </a:lnTo>
                  <a:lnTo>
                    <a:pt x="346" y="275"/>
                  </a:lnTo>
                  <a:lnTo>
                    <a:pt x="326" y="263"/>
                  </a:lnTo>
                  <a:lnTo>
                    <a:pt x="307" y="249"/>
                  </a:lnTo>
                  <a:lnTo>
                    <a:pt x="289" y="236"/>
                  </a:lnTo>
                  <a:lnTo>
                    <a:pt x="273" y="224"/>
                  </a:lnTo>
                  <a:lnTo>
                    <a:pt x="260" y="216"/>
                  </a:lnTo>
                  <a:lnTo>
                    <a:pt x="245" y="208"/>
                  </a:lnTo>
                  <a:lnTo>
                    <a:pt x="228" y="199"/>
                  </a:lnTo>
                  <a:lnTo>
                    <a:pt x="209" y="191"/>
                  </a:lnTo>
                  <a:lnTo>
                    <a:pt x="188" y="183"/>
                  </a:lnTo>
                  <a:lnTo>
                    <a:pt x="166" y="179"/>
                  </a:lnTo>
                  <a:lnTo>
                    <a:pt x="144" y="181"/>
                  </a:lnTo>
                  <a:lnTo>
                    <a:pt x="122" y="189"/>
                  </a:lnTo>
                  <a:lnTo>
                    <a:pt x="101" y="206"/>
                  </a:lnTo>
                  <a:lnTo>
                    <a:pt x="81" y="232"/>
                  </a:lnTo>
                  <a:lnTo>
                    <a:pt x="63" y="257"/>
                  </a:lnTo>
                  <a:lnTo>
                    <a:pt x="49" y="280"/>
                  </a:lnTo>
                  <a:lnTo>
                    <a:pt x="37" y="304"/>
                  </a:lnTo>
                  <a:lnTo>
                    <a:pt x="27" y="327"/>
                  </a:lnTo>
                  <a:lnTo>
                    <a:pt x="18" y="352"/>
                  </a:lnTo>
                  <a:lnTo>
                    <a:pt x="11" y="378"/>
                  </a:lnTo>
                  <a:lnTo>
                    <a:pt x="4" y="403"/>
                  </a:lnTo>
                  <a:lnTo>
                    <a:pt x="2" y="395"/>
                  </a:lnTo>
                  <a:lnTo>
                    <a:pt x="0" y="374"/>
                  </a:lnTo>
                  <a:lnTo>
                    <a:pt x="4" y="341"/>
                  </a:lnTo>
                  <a:lnTo>
                    <a:pt x="18" y="300"/>
                  </a:lnTo>
                  <a:lnTo>
                    <a:pt x="30" y="278"/>
                  </a:lnTo>
                  <a:lnTo>
                    <a:pt x="43" y="255"/>
                  </a:lnTo>
                  <a:lnTo>
                    <a:pt x="58" y="236"/>
                  </a:lnTo>
                  <a:lnTo>
                    <a:pt x="73" y="218"/>
                  </a:lnTo>
                  <a:lnTo>
                    <a:pt x="89" y="201"/>
                  </a:lnTo>
                  <a:lnTo>
                    <a:pt x="104" y="187"/>
                  </a:lnTo>
                  <a:lnTo>
                    <a:pt x="120" y="177"/>
                  </a:lnTo>
                  <a:lnTo>
                    <a:pt x="133" y="171"/>
                  </a:lnTo>
                  <a:lnTo>
                    <a:pt x="147" y="167"/>
                  </a:lnTo>
                  <a:lnTo>
                    <a:pt x="161" y="166"/>
                  </a:lnTo>
                  <a:lnTo>
                    <a:pt x="177" y="164"/>
                  </a:lnTo>
                  <a:lnTo>
                    <a:pt x="194" y="166"/>
                  </a:lnTo>
                  <a:lnTo>
                    <a:pt x="211" y="169"/>
                  </a:lnTo>
                  <a:lnTo>
                    <a:pt x="229" y="175"/>
                  </a:lnTo>
                  <a:lnTo>
                    <a:pt x="248" y="185"/>
                  </a:lnTo>
                  <a:lnTo>
                    <a:pt x="269" y="199"/>
                  </a:lnTo>
                  <a:lnTo>
                    <a:pt x="289" y="214"/>
                  </a:lnTo>
                  <a:lnTo>
                    <a:pt x="307" y="232"/>
                  </a:lnTo>
                  <a:lnTo>
                    <a:pt x="325" y="247"/>
                  </a:lnTo>
                  <a:lnTo>
                    <a:pt x="341" y="261"/>
                  </a:lnTo>
                  <a:lnTo>
                    <a:pt x="357" y="271"/>
                  </a:lnTo>
                  <a:lnTo>
                    <a:pt x="372" y="275"/>
                  </a:lnTo>
                  <a:lnTo>
                    <a:pt x="387" y="275"/>
                  </a:lnTo>
                  <a:lnTo>
                    <a:pt x="401" y="265"/>
                  </a:lnTo>
                  <a:lnTo>
                    <a:pt x="416" y="251"/>
                  </a:lnTo>
                  <a:lnTo>
                    <a:pt x="429" y="234"/>
                  </a:lnTo>
                  <a:lnTo>
                    <a:pt x="442" y="216"/>
                  </a:lnTo>
                  <a:lnTo>
                    <a:pt x="452" y="195"/>
                  </a:lnTo>
                  <a:lnTo>
                    <a:pt x="461" y="173"/>
                  </a:lnTo>
                  <a:lnTo>
                    <a:pt x="467" y="150"/>
                  </a:lnTo>
                  <a:lnTo>
                    <a:pt x="469" y="127"/>
                  </a:lnTo>
                  <a:lnTo>
                    <a:pt x="468" y="103"/>
                  </a:lnTo>
                  <a:lnTo>
                    <a:pt x="462" y="80"/>
                  </a:lnTo>
                  <a:lnTo>
                    <a:pt x="453" y="58"/>
                  </a:lnTo>
                  <a:lnTo>
                    <a:pt x="441" y="41"/>
                  </a:lnTo>
                  <a:lnTo>
                    <a:pt x="427" y="29"/>
                  </a:lnTo>
                  <a:lnTo>
                    <a:pt x="412" y="21"/>
                  </a:lnTo>
                  <a:lnTo>
                    <a:pt x="396" y="20"/>
                  </a:lnTo>
                  <a:lnTo>
                    <a:pt x="381" y="23"/>
                  </a:lnTo>
                  <a:lnTo>
                    <a:pt x="368" y="37"/>
                  </a:lnTo>
                  <a:lnTo>
                    <a:pt x="357" y="55"/>
                  </a:lnTo>
                  <a:lnTo>
                    <a:pt x="348" y="76"/>
                  </a:lnTo>
                  <a:lnTo>
                    <a:pt x="342" y="95"/>
                  </a:lnTo>
                  <a:lnTo>
                    <a:pt x="339" y="115"/>
                  </a:lnTo>
                  <a:lnTo>
                    <a:pt x="338" y="134"/>
                  </a:lnTo>
                  <a:lnTo>
                    <a:pt x="339" y="150"/>
                  </a:lnTo>
                  <a:lnTo>
                    <a:pt x="343" y="164"/>
                  </a:lnTo>
                  <a:lnTo>
                    <a:pt x="350" y="173"/>
                  </a:lnTo>
                  <a:lnTo>
                    <a:pt x="358" y="179"/>
                  </a:lnTo>
                  <a:lnTo>
                    <a:pt x="366" y="181"/>
                  </a:lnTo>
                  <a:lnTo>
                    <a:pt x="373" y="181"/>
                  </a:lnTo>
                  <a:lnTo>
                    <a:pt x="380" y="177"/>
                  </a:lnTo>
                  <a:lnTo>
                    <a:pt x="387" y="173"/>
                  </a:lnTo>
                  <a:lnTo>
                    <a:pt x="392" y="167"/>
                  </a:lnTo>
                  <a:lnTo>
                    <a:pt x="396" y="160"/>
                  </a:lnTo>
                  <a:lnTo>
                    <a:pt x="398" y="150"/>
                  </a:lnTo>
                  <a:lnTo>
                    <a:pt x="399" y="130"/>
                  </a:lnTo>
                  <a:lnTo>
                    <a:pt x="396" y="113"/>
                  </a:lnTo>
                  <a:lnTo>
                    <a:pt x="389" y="99"/>
                  </a:lnTo>
                  <a:lnTo>
                    <a:pt x="382" y="9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155" y="3749"/>
              <a:ext cx="58" cy="29"/>
            </a:xfrm>
            <a:custGeom>
              <a:avLst/>
              <a:gdLst>
                <a:gd name="T0" fmla="*/ 58 w 58"/>
                <a:gd name="T1" fmla="*/ 27 h 59"/>
                <a:gd name="T2" fmla="*/ 57 w 58"/>
                <a:gd name="T3" fmla="*/ 25 h 59"/>
                <a:gd name="T4" fmla="*/ 53 w 58"/>
                <a:gd name="T5" fmla="*/ 20 h 59"/>
                <a:gd name="T6" fmla="*/ 49 w 58"/>
                <a:gd name="T7" fmla="*/ 12 h 59"/>
                <a:gd name="T8" fmla="*/ 43 w 58"/>
                <a:gd name="T9" fmla="*/ 4 h 59"/>
                <a:gd name="T10" fmla="*/ 35 w 58"/>
                <a:gd name="T11" fmla="*/ 0 h 59"/>
                <a:gd name="T12" fmla="*/ 25 w 58"/>
                <a:gd name="T13" fmla="*/ 0 h 59"/>
                <a:gd name="T14" fmla="*/ 13 w 58"/>
                <a:gd name="T15" fmla="*/ 6 h 59"/>
                <a:gd name="T16" fmla="*/ 0 w 58"/>
                <a:gd name="T17" fmla="*/ 20 h 59"/>
                <a:gd name="T18" fmla="*/ 1 w 58"/>
                <a:gd name="T19" fmla="*/ 23 h 59"/>
                <a:gd name="T20" fmla="*/ 5 w 58"/>
                <a:gd name="T21" fmla="*/ 31 h 59"/>
                <a:gd name="T22" fmla="*/ 11 w 58"/>
                <a:gd name="T23" fmla="*/ 43 h 59"/>
                <a:gd name="T24" fmla="*/ 18 w 58"/>
                <a:gd name="T25" fmla="*/ 53 h 59"/>
                <a:gd name="T26" fmla="*/ 27 w 58"/>
                <a:gd name="T27" fmla="*/ 59 h 59"/>
                <a:gd name="T28" fmla="*/ 36 w 58"/>
                <a:gd name="T29" fmla="*/ 59 h 59"/>
                <a:gd name="T30" fmla="*/ 47 w 58"/>
                <a:gd name="T31" fmla="*/ 49 h 59"/>
                <a:gd name="T32" fmla="*/ 58 w 58"/>
                <a:gd name="T33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9">
                  <a:moveTo>
                    <a:pt x="58" y="27"/>
                  </a:moveTo>
                  <a:lnTo>
                    <a:pt x="57" y="25"/>
                  </a:lnTo>
                  <a:lnTo>
                    <a:pt x="53" y="20"/>
                  </a:lnTo>
                  <a:lnTo>
                    <a:pt x="49" y="12"/>
                  </a:lnTo>
                  <a:lnTo>
                    <a:pt x="43" y="4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5" y="31"/>
                  </a:lnTo>
                  <a:lnTo>
                    <a:pt x="11" y="43"/>
                  </a:lnTo>
                  <a:lnTo>
                    <a:pt x="18" y="53"/>
                  </a:lnTo>
                  <a:lnTo>
                    <a:pt x="27" y="59"/>
                  </a:lnTo>
                  <a:lnTo>
                    <a:pt x="36" y="59"/>
                  </a:lnTo>
                  <a:lnTo>
                    <a:pt x="47" y="49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982" y="3786"/>
              <a:ext cx="166" cy="67"/>
            </a:xfrm>
            <a:custGeom>
              <a:avLst/>
              <a:gdLst>
                <a:gd name="T0" fmla="*/ 0 w 166"/>
                <a:gd name="T1" fmla="*/ 0 h 134"/>
                <a:gd name="T2" fmla="*/ 3 w 166"/>
                <a:gd name="T3" fmla="*/ 0 h 134"/>
                <a:gd name="T4" fmla="*/ 13 w 166"/>
                <a:gd name="T5" fmla="*/ 4 h 134"/>
                <a:gd name="T6" fmla="*/ 26 w 166"/>
                <a:gd name="T7" fmla="*/ 6 h 134"/>
                <a:gd name="T8" fmla="*/ 42 w 166"/>
                <a:gd name="T9" fmla="*/ 10 h 134"/>
                <a:gd name="T10" fmla="*/ 59 w 166"/>
                <a:gd name="T11" fmla="*/ 16 h 134"/>
                <a:gd name="T12" fmla="*/ 75 w 166"/>
                <a:gd name="T13" fmla="*/ 22 h 134"/>
                <a:gd name="T14" fmla="*/ 90 w 166"/>
                <a:gd name="T15" fmla="*/ 27 h 134"/>
                <a:gd name="T16" fmla="*/ 101 w 166"/>
                <a:gd name="T17" fmla="*/ 33 h 134"/>
                <a:gd name="T18" fmla="*/ 110 w 166"/>
                <a:gd name="T19" fmla="*/ 41 h 134"/>
                <a:gd name="T20" fmla="*/ 120 w 166"/>
                <a:gd name="T21" fmla="*/ 49 h 134"/>
                <a:gd name="T22" fmla="*/ 131 w 166"/>
                <a:gd name="T23" fmla="*/ 60 h 134"/>
                <a:gd name="T24" fmla="*/ 142 w 166"/>
                <a:gd name="T25" fmla="*/ 72 h 134"/>
                <a:gd name="T26" fmla="*/ 151 w 166"/>
                <a:gd name="T27" fmla="*/ 84 h 134"/>
                <a:gd name="T28" fmla="*/ 159 w 166"/>
                <a:gd name="T29" fmla="*/ 97 h 134"/>
                <a:gd name="T30" fmla="*/ 164 w 166"/>
                <a:gd name="T31" fmla="*/ 109 h 134"/>
                <a:gd name="T32" fmla="*/ 166 w 166"/>
                <a:gd name="T33" fmla="*/ 121 h 134"/>
                <a:gd name="T34" fmla="*/ 163 w 166"/>
                <a:gd name="T35" fmla="*/ 129 h 134"/>
                <a:gd name="T36" fmla="*/ 157 w 166"/>
                <a:gd name="T37" fmla="*/ 134 h 134"/>
                <a:gd name="T38" fmla="*/ 148 w 166"/>
                <a:gd name="T39" fmla="*/ 134 h 134"/>
                <a:gd name="T40" fmla="*/ 137 w 166"/>
                <a:gd name="T41" fmla="*/ 132 h 134"/>
                <a:gd name="T42" fmla="*/ 125 w 166"/>
                <a:gd name="T43" fmla="*/ 129 h 134"/>
                <a:gd name="T44" fmla="*/ 113 w 166"/>
                <a:gd name="T45" fmla="*/ 123 h 134"/>
                <a:gd name="T46" fmla="*/ 103 w 166"/>
                <a:gd name="T47" fmla="*/ 115 h 134"/>
                <a:gd name="T48" fmla="*/ 95 w 166"/>
                <a:gd name="T49" fmla="*/ 105 h 134"/>
                <a:gd name="T50" fmla="*/ 88 w 166"/>
                <a:gd name="T51" fmla="*/ 94 h 134"/>
                <a:gd name="T52" fmla="*/ 80 w 166"/>
                <a:gd name="T53" fmla="*/ 80 h 134"/>
                <a:gd name="T54" fmla="*/ 69 w 166"/>
                <a:gd name="T55" fmla="*/ 64 h 134"/>
                <a:gd name="T56" fmla="*/ 58 w 166"/>
                <a:gd name="T57" fmla="*/ 49 h 134"/>
                <a:gd name="T58" fmla="*/ 45 w 166"/>
                <a:gd name="T59" fmla="*/ 33 h 134"/>
                <a:gd name="T60" fmla="*/ 32 w 166"/>
                <a:gd name="T61" fmla="*/ 20 h 134"/>
                <a:gd name="T62" fmla="*/ 17 w 166"/>
                <a:gd name="T63" fmla="*/ 8 h 134"/>
                <a:gd name="T64" fmla="*/ 0 w 166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134">
                  <a:moveTo>
                    <a:pt x="0" y="0"/>
                  </a:moveTo>
                  <a:lnTo>
                    <a:pt x="3" y="0"/>
                  </a:lnTo>
                  <a:lnTo>
                    <a:pt x="13" y="4"/>
                  </a:lnTo>
                  <a:lnTo>
                    <a:pt x="26" y="6"/>
                  </a:lnTo>
                  <a:lnTo>
                    <a:pt x="42" y="10"/>
                  </a:lnTo>
                  <a:lnTo>
                    <a:pt x="59" y="16"/>
                  </a:lnTo>
                  <a:lnTo>
                    <a:pt x="75" y="22"/>
                  </a:lnTo>
                  <a:lnTo>
                    <a:pt x="90" y="27"/>
                  </a:lnTo>
                  <a:lnTo>
                    <a:pt x="101" y="33"/>
                  </a:lnTo>
                  <a:lnTo>
                    <a:pt x="110" y="41"/>
                  </a:lnTo>
                  <a:lnTo>
                    <a:pt x="120" y="49"/>
                  </a:lnTo>
                  <a:lnTo>
                    <a:pt x="131" y="60"/>
                  </a:lnTo>
                  <a:lnTo>
                    <a:pt x="142" y="72"/>
                  </a:lnTo>
                  <a:lnTo>
                    <a:pt x="151" y="84"/>
                  </a:lnTo>
                  <a:lnTo>
                    <a:pt x="159" y="97"/>
                  </a:lnTo>
                  <a:lnTo>
                    <a:pt x="164" y="109"/>
                  </a:lnTo>
                  <a:lnTo>
                    <a:pt x="166" y="121"/>
                  </a:lnTo>
                  <a:lnTo>
                    <a:pt x="163" y="129"/>
                  </a:lnTo>
                  <a:lnTo>
                    <a:pt x="157" y="134"/>
                  </a:lnTo>
                  <a:lnTo>
                    <a:pt x="148" y="134"/>
                  </a:lnTo>
                  <a:lnTo>
                    <a:pt x="137" y="132"/>
                  </a:lnTo>
                  <a:lnTo>
                    <a:pt x="125" y="129"/>
                  </a:lnTo>
                  <a:lnTo>
                    <a:pt x="113" y="123"/>
                  </a:lnTo>
                  <a:lnTo>
                    <a:pt x="103" y="115"/>
                  </a:lnTo>
                  <a:lnTo>
                    <a:pt x="95" y="105"/>
                  </a:lnTo>
                  <a:lnTo>
                    <a:pt x="88" y="94"/>
                  </a:lnTo>
                  <a:lnTo>
                    <a:pt x="80" y="80"/>
                  </a:lnTo>
                  <a:lnTo>
                    <a:pt x="69" y="64"/>
                  </a:lnTo>
                  <a:lnTo>
                    <a:pt x="58" y="49"/>
                  </a:lnTo>
                  <a:lnTo>
                    <a:pt x="45" y="33"/>
                  </a:lnTo>
                  <a:lnTo>
                    <a:pt x="32" y="20"/>
                  </a:lnTo>
                  <a:lnTo>
                    <a:pt x="1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902" y="3763"/>
              <a:ext cx="163" cy="146"/>
            </a:xfrm>
            <a:custGeom>
              <a:avLst/>
              <a:gdLst>
                <a:gd name="T0" fmla="*/ 0 w 163"/>
                <a:gd name="T1" fmla="*/ 0 h 292"/>
                <a:gd name="T2" fmla="*/ 2 w 163"/>
                <a:gd name="T3" fmla="*/ 2 h 292"/>
                <a:gd name="T4" fmla="*/ 7 w 163"/>
                <a:gd name="T5" fmla="*/ 6 h 292"/>
                <a:gd name="T6" fmla="*/ 16 w 163"/>
                <a:gd name="T7" fmla="*/ 12 h 292"/>
                <a:gd name="T8" fmla="*/ 26 w 163"/>
                <a:gd name="T9" fmla="*/ 20 h 292"/>
                <a:gd name="T10" fmla="*/ 37 w 163"/>
                <a:gd name="T11" fmla="*/ 30 h 292"/>
                <a:gd name="T12" fmla="*/ 47 w 163"/>
                <a:gd name="T13" fmla="*/ 39 h 292"/>
                <a:gd name="T14" fmla="*/ 57 w 163"/>
                <a:gd name="T15" fmla="*/ 49 h 292"/>
                <a:gd name="T16" fmla="*/ 66 w 163"/>
                <a:gd name="T17" fmla="*/ 59 h 292"/>
                <a:gd name="T18" fmla="*/ 75 w 163"/>
                <a:gd name="T19" fmla="*/ 69 h 292"/>
                <a:gd name="T20" fmla="*/ 84 w 163"/>
                <a:gd name="T21" fmla="*/ 80 h 292"/>
                <a:gd name="T22" fmla="*/ 94 w 163"/>
                <a:gd name="T23" fmla="*/ 94 h 292"/>
                <a:gd name="T24" fmla="*/ 104 w 163"/>
                <a:gd name="T25" fmla="*/ 107 h 292"/>
                <a:gd name="T26" fmla="*/ 114 w 163"/>
                <a:gd name="T27" fmla="*/ 123 h 292"/>
                <a:gd name="T28" fmla="*/ 123 w 163"/>
                <a:gd name="T29" fmla="*/ 137 h 292"/>
                <a:gd name="T30" fmla="*/ 130 w 163"/>
                <a:gd name="T31" fmla="*/ 150 h 292"/>
                <a:gd name="T32" fmla="*/ 136 w 163"/>
                <a:gd name="T33" fmla="*/ 162 h 292"/>
                <a:gd name="T34" fmla="*/ 141 w 163"/>
                <a:gd name="T35" fmla="*/ 176 h 292"/>
                <a:gd name="T36" fmla="*/ 146 w 163"/>
                <a:gd name="T37" fmla="*/ 191 h 292"/>
                <a:gd name="T38" fmla="*/ 152 w 163"/>
                <a:gd name="T39" fmla="*/ 209 h 292"/>
                <a:gd name="T40" fmla="*/ 157 w 163"/>
                <a:gd name="T41" fmla="*/ 228 h 292"/>
                <a:gd name="T42" fmla="*/ 161 w 163"/>
                <a:gd name="T43" fmla="*/ 246 h 292"/>
                <a:gd name="T44" fmla="*/ 163 w 163"/>
                <a:gd name="T45" fmla="*/ 263 h 292"/>
                <a:gd name="T46" fmla="*/ 162 w 163"/>
                <a:gd name="T47" fmla="*/ 277 h 292"/>
                <a:gd name="T48" fmla="*/ 157 w 163"/>
                <a:gd name="T49" fmla="*/ 288 h 292"/>
                <a:gd name="T50" fmla="*/ 151 w 163"/>
                <a:gd name="T51" fmla="*/ 292 h 292"/>
                <a:gd name="T52" fmla="*/ 144 w 163"/>
                <a:gd name="T53" fmla="*/ 290 h 292"/>
                <a:gd name="T54" fmla="*/ 137 w 163"/>
                <a:gd name="T55" fmla="*/ 281 h 292"/>
                <a:gd name="T56" fmla="*/ 130 w 163"/>
                <a:gd name="T57" fmla="*/ 267 h 292"/>
                <a:gd name="T58" fmla="*/ 123 w 163"/>
                <a:gd name="T59" fmla="*/ 251 h 292"/>
                <a:gd name="T60" fmla="*/ 117 w 163"/>
                <a:gd name="T61" fmla="*/ 236 h 292"/>
                <a:gd name="T62" fmla="*/ 111 w 163"/>
                <a:gd name="T63" fmla="*/ 220 h 292"/>
                <a:gd name="T64" fmla="*/ 106 w 163"/>
                <a:gd name="T65" fmla="*/ 209 h 292"/>
                <a:gd name="T66" fmla="*/ 101 w 163"/>
                <a:gd name="T67" fmla="*/ 197 h 292"/>
                <a:gd name="T68" fmla="*/ 97 w 163"/>
                <a:gd name="T69" fmla="*/ 181 h 292"/>
                <a:gd name="T70" fmla="*/ 92 w 163"/>
                <a:gd name="T71" fmla="*/ 164 h 292"/>
                <a:gd name="T72" fmla="*/ 87 w 163"/>
                <a:gd name="T73" fmla="*/ 146 h 292"/>
                <a:gd name="T74" fmla="*/ 81 w 163"/>
                <a:gd name="T75" fmla="*/ 129 h 292"/>
                <a:gd name="T76" fmla="*/ 76 w 163"/>
                <a:gd name="T77" fmla="*/ 111 h 292"/>
                <a:gd name="T78" fmla="*/ 70 w 163"/>
                <a:gd name="T79" fmla="*/ 94 h 292"/>
                <a:gd name="T80" fmla="*/ 63 w 163"/>
                <a:gd name="T81" fmla="*/ 80 h 292"/>
                <a:gd name="T82" fmla="*/ 56 w 163"/>
                <a:gd name="T83" fmla="*/ 69 h 292"/>
                <a:gd name="T84" fmla="*/ 48 w 163"/>
                <a:gd name="T85" fmla="*/ 59 h 292"/>
                <a:gd name="T86" fmla="*/ 40 w 163"/>
                <a:gd name="T87" fmla="*/ 45 h 292"/>
                <a:gd name="T88" fmla="*/ 31 w 163"/>
                <a:gd name="T89" fmla="*/ 33 h 292"/>
                <a:gd name="T90" fmla="*/ 22 w 163"/>
                <a:gd name="T91" fmla="*/ 24 h 292"/>
                <a:gd name="T92" fmla="*/ 14 w 163"/>
                <a:gd name="T93" fmla="*/ 14 h 292"/>
                <a:gd name="T94" fmla="*/ 5 w 163"/>
                <a:gd name="T95" fmla="*/ 6 h 292"/>
                <a:gd name="T96" fmla="*/ 0 w 163"/>
                <a:gd name="T9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" h="292">
                  <a:moveTo>
                    <a:pt x="0" y="0"/>
                  </a:moveTo>
                  <a:lnTo>
                    <a:pt x="2" y="2"/>
                  </a:lnTo>
                  <a:lnTo>
                    <a:pt x="7" y="6"/>
                  </a:lnTo>
                  <a:lnTo>
                    <a:pt x="16" y="12"/>
                  </a:lnTo>
                  <a:lnTo>
                    <a:pt x="26" y="20"/>
                  </a:lnTo>
                  <a:lnTo>
                    <a:pt x="37" y="30"/>
                  </a:lnTo>
                  <a:lnTo>
                    <a:pt x="47" y="39"/>
                  </a:lnTo>
                  <a:lnTo>
                    <a:pt x="57" y="49"/>
                  </a:lnTo>
                  <a:lnTo>
                    <a:pt x="66" y="59"/>
                  </a:lnTo>
                  <a:lnTo>
                    <a:pt x="75" y="69"/>
                  </a:lnTo>
                  <a:lnTo>
                    <a:pt x="84" y="80"/>
                  </a:lnTo>
                  <a:lnTo>
                    <a:pt x="94" y="94"/>
                  </a:lnTo>
                  <a:lnTo>
                    <a:pt x="104" y="107"/>
                  </a:lnTo>
                  <a:lnTo>
                    <a:pt x="114" y="123"/>
                  </a:lnTo>
                  <a:lnTo>
                    <a:pt x="123" y="137"/>
                  </a:lnTo>
                  <a:lnTo>
                    <a:pt x="130" y="150"/>
                  </a:lnTo>
                  <a:lnTo>
                    <a:pt x="136" y="162"/>
                  </a:lnTo>
                  <a:lnTo>
                    <a:pt x="141" y="176"/>
                  </a:lnTo>
                  <a:lnTo>
                    <a:pt x="146" y="191"/>
                  </a:lnTo>
                  <a:lnTo>
                    <a:pt x="152" y="209"/>
                  </a:lnTo>
                  <a:lnTo>
                    <a:pt x="157" y="228"/>
                  </a:lnTo>
                  <a:lnTo>
                    <a:pt x="161" y="246"/>
                  </a:lnTo>
                  <a:lnTo>
                    <a:pt x="163" y="263"/>
                  </a:lnTo>
                  <a:lnTo>
                    <a:pt x="162" y="277"/>
                  </a:lnTo>
                  <a:lnTo>
                    <a:pt x="157" y="288"/>
                  </a:lnTo>
                  <a:lnTo>
                    <a:pt x="151" y="292"/>
                  </a:lnTo>
                  <a:lnTo>
                    <a:pt x="144" y="290"/>
                  </a:lnTo>
                  <a:lnTo>
                    <a:pt x="137" y="281"/>
                  </a:lnTo>
                  <a:lnTo>
                    <a:pt x="130" y="267"/>
                  </a:lnTo>
                  <a:lnTo>
                    <a:pt x="123" y="251"/>
                  </a:lnTo>
                  <a:lnTo>
                    <a:pt x="117" y="236"/>
                  </a:lnTo>
                  <a:lnTo>
                    <a:pt x="111" y="220"/>
                  </a:lnTo>
                  <a:lnTo>
                    <a:pt x="106" y="209"/>
                  </a:lnTo>
                  <a:lnTo>
                    <a:pt x="101" y="197"/>
                  </a:lnTo>
                  <a:lnTo>
                    <a:pt x="97" y="181"/>
                  </a:lnTo>
                  <a:lnTo>
                    <a:pt x="92" y="164"/>
                  </a:lnTo>
                  <a:lnTo>
                    <a:pt x="87" y="146"/>
                  </a:lnTo>
                  <a:lnTo>
                    <a:pt x="81" y="129"/>
                  </a:lnTo>
                  <a:lnTo>
                    <a:pt x="76" y="111"/>
                  </a:lnTo>
                  <a:lnTo>
                    <a:pt x="70" y="94"/>
                  </a:lnTo>
                  <a:lnTo>
                    <a:pt x="63" y="80"/>
                  </a:lnTo>
                  <a:lnTo>
                    <a:pt x="56" y="69"/>
                  </a:lnTo>
                  <a:lnTo>
                    <a:pt x="48" y="59"/>
                  </a:lnTo>
                  <a:lnTo>
                    <a:pt x="40" y="45"/>
                  </a:lnTo>
                  <a:lnTo>
                    <a:pt x="31" y="33"/>
                  </a:lnTo>
                  <a:lnTo>
                    <a:pt x="22" y="24"/>
                  </a:lnTo>
                  <a:lnTo>
                    <a:pt x="14" y="14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876" y="3760"/>
              <a:ext cx="96" cy="200"/>
            </a:xfrm>
            <a:custGeom>
              <a:avLst/>
              <a:gdLst>
                <a:gd name="T0" fmla="*/ 0 w 96"/>
                <a:gd name="T1" fmla="*/ 0 h 401"/>
                <a:gd name="T2" fmla="*/ 2 w 96"/>
                <a:gd name="T3" fmla="*/ 1 h 401"/>
                <a:gd name="T4" fmla="*/ 7 w 96"/>
                <a:gd name="T5" fmla="*/ 9 h 401"/>
                <a:gd name="T6" fmla="*/ 15 w 96"/>
                <a:gd name="T7" fmla="*/ 17 h 401"/>
                <a:gd name="T8" fmla="*/ 24 w 96"/>
                <a:gd name="T9" fmla="*/ 29 h 401"/>
                <a:gd name="T10" fmla="*/ 33 w 96"/>
                <a:gd name="T11" fmla="*/ 42 h 401"/>
                <a:gd name="T12" fmla="*/ 44 w 96"/>
                <a:gd name="T13" fmla="*/ 56 h 401"/>
                <a:gd name="T14" fmla="*/ 51 w 96"/>
                <a:gd name="T15" fmla="*/ 68 h 401"/>
                <a:gd name="T16" fmla="*/ 57 w 96"/>
                <a:gd name="T17" fmla="*/ 77 h 401"/>
                <a:gd name="T18" fmla="*/ 62 w 96"/>
                <a:gd name="T19" fmla="*/ 91 h 401"/>
                <a:gd name="T20" fmla="*/ 69 w 96"/>
                <a:gd name="T21" fmla="*/ 109 h 401"/>
                <a:gd name="T22" fmla="*/ 76 w 96"/>
                <a:gd name="T23" fmla="*/ 132 h 401"/>
                <a:gd name="T24" fmla="*/ 84 w 96"/>
                <a:gd name="T25" fmla="*/ 157 h 401"/>
                <a:gd name="T26" fmla="*/ 90 w 96"/>
                <a:gd name="T27" fmla="*/ 186 h 401"/>
                <a:gd name="T28" fmla="*/ 94 w 96"/>
                <a:gd name="T29" fmla="*/ 214 h 401"/>
                <a:gd name="T30" fmla="*/ 96 w 96"/>
                <a:gd name="T31" fmla="*/ 241 h 401"/>
                <a:gd name="T32" fmla="*/ 94 w 96"/>
                <a:gd name="T33" fmla="*/ 266 h 401"/>
                <a:gd name="T34" fmla="*/ 90 w 96"/>
                <a:gd name="T35" fmla="*/ 290 h 401"/>
                <a:gd name="T36" fmla="*/ 85 w 96"/>
                <a:gd name="T37" fmla="*/ 309 h 401"/>
                <a:gd name="T38" fmla="*/ 81 w 96"/>
                <a:gd name="T39" fmla="*/ 328 h 401"/>
                <a:gd name="T40" fmla="*/ 76 w 96"/>
                <a:gd name="T41" fmla="*/ 348 h 401"/>
                <a:gd name="T42" fmla="*/ 70 w 96"/>
                <a:gd name="T43" fmla="*/ 364 h 401"/>
                <a:gd name="T44" fmla="*/ 65 w 96"/>
                <a:gd name="T45" fmla="*/ 377 h 401"/>
                <a:gd name="T46" fmla="*/ 59 w 96"/>
                <a:gd name="T47" fmla="*/ 391 h 401"/>
                <a:gd name="T48" fmla="*/ 52 w 96"/>
                <a:gd name="T49" fmla="*/ 401 h 401"/>
                <a:gd name="T50" fmla="*/ 51 w 96"/>
                <a:gd name="T51" fmla="*/ 385 h 401"/>
                <a:gd name="T52" fmla="*/ 48 w 96"/>
                <a:gd name="T53" fmla="*/ 348 h 401"/>
                <a:gd name="T54" fmla="*/ 47 w 96"/>
                <a:gd name="T55" fmla="*/ 303 h 401"/>
                <a:gd name="T56" fmla="*/ 48 w 96"/>
                <a:gd name="T57" fmla="*/ 266 h 401"/>
                <a:gd name="T58" fmla="*/ 51 w 96"/>
                <a:gd name="T59" fmla="*/ 231 h 401"/>
                <a:gd name="T60" fmla="*/ 52 w 96"/>
                <a:gd name="T61" fmla="*/ 184 h 401"/>
                <a:gd name="T62" fmla="*/ 50 w 96"/>
                <a:gd name="T63" fmla="*/ 140 h 401"/>
                <a:gd name="T64" fmla="*/ 46 w 96"/>
                <a:gd name="T65" fmla="*/ 107 h 401"/>
                <a:gd name="T66" fmla="*/ 42 w 96"/>
                <a:gd name="T67" fmla="*/ 93 h 401"/>
                <a:gd name="T68" fmla="*/ 38 w 96"/>
                <a:gd name="T69" fmla="*/ 79 h 401"/>
                <a:gd name="T70" fmla="*/ 32 w 96"/>
                <a:gd name="T71" fmla="*/ 66 h 401"/>
                <a:gd name="T72" fmla="*/ 27 w 96"/>
                <a:gd name="T73" fmla="*/ 52 h 401"/>
                <a:gd name="T74" fmla="*/ 21 w 96"/>
                <a:gd name="T75" fmla="*/ 38 h 401"/>
                <a:gd name="T76" fmla="*/ 15 w 96"/>
                <a:gd name="T77" fmla="*/ 25 h 401"/>
                <a:gd name="T78" fmla="*/ 8 w 96"/>
                <a:gd name="T79" fmla="*/ 11 h 401"/>
                <a:gd name="T80" fmla="*/ 0 w 96"/>
                <a:gd name="T8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401">
                  <a:moveTo>
                    <a:pt x="0" y="0"/>
                  </a:moveTo>
                  <a:lnTo>
                    <a:pt x="2" y="1"/>
                  </a:lnTo>
                  <a:lnTo>
                    <a:pt x="7" y="9"/>
                  </a:lnTo>
                  <a:lnTo>
                    <a:pt x="15" y="17"/>
                  </a:lnTo>
                  <a:lnTo>
                    <a:pt x="24" y="29"/>
                  </a:lnTo>
                  <a:lnTo>
                    <a:pt x="33" y="42"/>
                  </a:lnTo>
                  <a:lnTo>
                    <a:pt x="44" y="56"/>
                  </a:lnTo>
                  <a:lnTo>
                    <a:pt x="51" y="68"/>
                  </a:lnTo>
                  <a:lnTo>
                    <a:pt x="57" y="77"/>
                  </a:lnTo>
                  <a:lnTo>
                    <a:pt x="62" y="91"/>
                  </a:lnTo>
                  <a:lnTo>
                    <a:pt x="69" y="109"/>
                  </a:lnTo>
                  <a:lnTo>
                    <a:pt x="76" y="132"/>
                  </a:lnTo>
                  <a:lnTo>
                    <a:pt x="84" y="157"/>
                  </a:lnTo>
                  <a:lnTo>
                    <a:pt x="90" y="186"/>
                  </a:lnTo>
                  <a:lnTo>
                    <a:pt x="94" y="214"/>
                  </a:lnTo>
                  <a:lnTo>
                    <a:pt x="96" y="241"/>
                  </a:lnTo>
                  <a:lnTo>
                    <a:pt x="94" y="266"/>
                  </a:lnTo>
                  <a:lnTo>
                    <a:pt x="90" y="290"/>
                  </a:lnTo>
                  <a:lnTo>
                    <a:pt x="85" y="309"/>
                  </a:lnTo>
                  <a:lnTo>
                    <a:pt x="81" y="328"/>
                  </a:lnTo>
                  <a:lnTo>
                    <a:pt x="76" y="348"/>
                  </a:lnTo>
                  <a:lnTo>
                    <a:pt x="70" y="364"/>
                  </a:lnTo>
                  <a:lnTo>
                    <a:pt x="65" y="377"/>
                  </a:lnTo>
                  <a:lnTo>
                    <a:pt x="59" y="391"/>
                  </a:lnTo>
                  <a:lnTo>
                    <a:pt x="52" y="401"/>
                  </a:lnTo>
                  <a:lnTo>
                    <a:pt x="51" y="385"/>
                  </a:lnTo>
                  <a:lnTo>
                    <a:pt x="48" y="348"/>
                  </a:lnTo>
                  <a:lnTo>
                    <a:pt x="47" y="303"/>
                  </a:lnTo>
                  <a:lnTo>
                    <a:pt x="48" y="266"/>
                  </a:lnTo>
                  <a:lnTo>
                    <a:pt x="51" y="231"/>
                  </a:lnTo>
                  <a:lnTo>
                    <a:pt x="52" y="184"/>
                  </a:lnTo>
                  <a:lnTo>
                    <a:pt x="50" y="140"/>
                  </a:lnTo>
                  <a:lnTo>
                    <a:pt x="46" y="107"/>
                  </a:lnTo>
                  <a:lnTo>
                    <a:pt x="42" y="93"/>
                  </a:lnTo>
                  <a:lnTo>
                    <a:pt x="38" y="79"/>
                  </a:lnTo>
                  <a:lnTo>
                    <a:pt x="32" y="66"/>
                  </a:lnTo>
                  <a:lnTo>
                    <a:pt x="27" y="52"/>
                  </a:lnTo>
                  <a:lnTo>
                    <a:pt x="21" y="38"/>
                  </a:lnTo>
                  <a:lnTo>
                    <a:pt x="15" y="25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749" y="3756"/>
              <a:ext cx="169" cy="156"/>
            </a:xfrm>
            <a:custGeom>
              <a:avLst/>
              <a:gdLst>
                <a:gd name="T0" fmla="*/ 2 w 169"/>
                <a:gd name="T1" fmla="*/ 13 h 311"/>
                <a:gd name="T2" fmla="*/ 19 w 169"/>
                <a:gd name="T3" fmla="*/ 8 h 311"/>
                <a:gd name="T4" fmla="*/ 43 w 169"/>
                <a:gd name="T5" fmla="*/ 0 h 311"/>
                <a:gd name="T6" fmla="*/ 70 w 169"/>
                <a:gd name="T7" fmla="*/ 0 h 311"/>
                <a:gd name="T8" fmla="*/ 90 w 169"/>
                <a:gd name="T9" fmla="*/ 9 h 311"/>
                <a:gd name="T10" fmla="*/ 109 w 169"/>
                <a:gd name="T11" fmla="*/ 23 h 311"/>
                <a:gd name="T12" fmla="*/ 128 w 169"/>
                <a:gd name="T13" fmla="*/ 46 h 311"/>
                <a:gd name="T14" fmla="*/ 144 w 169"/>
                <a:gd name="T15" fmla="*/ 82 h 311"/>
                <a:gd name="T16" fmla="*/ 163 w 169"/>
                <a:gd name="T17" fmla="*/ 154 h 311"/>
                <a:gd name="T18" fmla="*/ 165 w 169"/>
                <a:gd name="T19" fmla="*/ 235 h 311"/>
                <a:gd name="T20" fmla="*/ 144 w 169"/>
                <a:gd name="T21" fmla="*/ 292 h 311"/>
                <a:gd name="T22" fmla="*/ 120 w 169"/>
                <a:gd name="T23" fmla="*/ 311 h 311"/>
                <a:gd name="T24" fmla="*/ 93 w 169"/>
                <a:gd name="T25" fmla="*/ 305 h 311"/>
                <a:gd name="T26" fmla="*/ 71 w 169"/>
                <a:gd name="T27" fmla="*/ 280 h 311"/>
                <a:gd name="T28" fmla="*/ 60 w 169"/>
                <a:gd name="T29" fmla="*/ 237 h 311"/>
                <a:gd name="T30" fmla="*/ 58 w 169"/>
                <a:gd name="T31" fmla="*/ 194 h 311"/>
                <a:gd name="T32" fmla="*/ 66 w 169"/>
                <a:gd name="T33" fmla="*/ 161 h 311"/>
                <a:gd name="T34" fmla="*/ 85 w 169"/>
                <a:gd name="T35" fmla="*/ 140 h 311"/>
                <a:gd name="T36" fmla="*/ 98 w 169"/>
                <a:gd name="T37" fmla="*/ 140 h 311"/>
                <a:gd name="T38" fmla="*/ 90 w 169"/>
                <a:gd name="T39" fmla="*/ 157 h 311"/>
                <a:gd name="T40" fmla="*/ 82 w 169"/>
                <a:gd name="T41" fmla="*/ 185 h 311"/>
                <a:gd name="T42" fmla="*/ 83 w 169"/>
                <a:gd name="T43" fmla="*/ 218 h 311"/>
                <a:gd name="T44" fmla="*/ 98 w 169"/>
                <a:gd name="T45" fmla="*/ 245 h 311"/>
                <a:gd name="T46" fmla="*/ 112 w 169"/>
                <a:gd name="T47" fmla="*/ 245 h 311"/>
                <a:gd name="T48" fmla="*/ 123 w 169"/>
                <a:gd name="T49" fmla="*/ 224 h 311"/>
                <a:gd name="T50" fmla="*/ 129 w 169"/>
                <a:gd name="T51" fmla="*/ 187 h 311"/>
                <a:gd name="T52" fmla="*/ 127 w 169"/>
                <a:gd name="T53" fmla="*/ 146 h 311"/>
                <a:gd name="T54" fmla="*/ 118 w 169"/>
                <a:gd name="T55" fmla="*/ 107 h 311"/>
                <a:gd name="T56" fmla="*/ 102 w 169"/>
                <a:gd name="T57" fmla="*/ 68 h 311"/>
                <a:gd name="T58" fmla="*/ 84 w 169"/>
                <a:gd name="T59" fmla="*/ 39 h 311"/>
                <a:gd name="T60" fmla="*/ 68 w 169"/>
                <a:gd name="T61" fmla="*/ 23 h 311"/>
                <a:gd name="T62" fmla="*/ 51 w 169"/>
                <a:gd name="T63" fmla="*/ 15 h 311"/>
                <a:gd name="T64" fmla="*/ 32 w 169"/>
                <a:gd name="T65" fmla="*/ 11 h 311"/>
                <a:gd name="T66" fmla="*/ 10 w 169"/>
                <a:gd name="T67" fmla="*/ 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311">
                  <a:moveTo>
                    <a:pt x="0" y="15"/>
                  </a:moveTo>
                  <a:lnTo>
                    <a:pt x="2" y="13"/>
                  </a:lnTo>
                  <a:lnTo>
                    <a:pt x="9" y="11"/>
                  </a:lnTo>
                  <a:lnTo>
                    <a:pt x="19" y="8"/>
                  </a:lnTo>
                  <a:lnTo>
                    <a:pt x="31" y="4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4"/>
                  </a:lnTo>
                  <a:lnTo>
                    <a:pt x="90" y="9"/>
                  </a:lnTo>
                  <a:lnTo>
                    <a:pt x="100" y="15"/>
                  </a:lnTo>
                  <a:lnTo>
                    <a:pt x="109" y="23"/>
                  </a:lnTo>
                  <a:lnTo>
                    <a:pt x="118" y="33"/>
                  </a:lnTo>
                  <a:lnTo>
                    <a:pt x="128" y="46"/>
                  </a:lnTo>
                  <a:lnTo>
                    <a:pt x="136" y="62"/>
                  </a:lnTo>
                  <a:lnTo>
                    <a:pt x="144" y="82"/>
                  </a:lnTo>
                  <a:lnTo>
                    <a:pt x="152" y="105"/>
                  </a:lnTo>
                  <a:lnTo>
                    <a:pt x="163" y="154"/>
                  </a:lnTo>
                  <a:lnTo>
                    <a:pt x="169" y="196"/>
                  </a:lnTo>
                  <a:lnTo>
                    <a:pt x="165" y="235"/>
                  </a:lnTo>
                  <a:lnTo>
                    <a:pt x="153" y="274"/>
                  </a:lnTo>
                  <a:lnTo>
                    <a:pt x="144" y="292"/>
                  </a:lnTo>
                  <a:lnTo>
                    <a:pt x="133" y="303"/>
                  </a:lnTo>
                  <a:lnTo>
                    <a:pt x="120" y="311"/>
                  </a:lnTo>
                  <a:lnTo>
                    <a:pt x="106" y="311"/>
                  </a:lnTo>
                  <a:lnTo>
                    <a:pt x="93" y="305"/>
                  </a:lnTo>
                  <a:lnTo>
                    <a:pt x="81" y="296"/>
                  </a:lnTo>
                  <a:lnTo>
                    <a:pt x="71" y="280"/>
                  </a:lnTo>
                  <a:lnTo>
                    <a:pt x="64" y="261"/>
                  </a:lnTo>
                  <a:lnTo>
                    <a:pt x="60" y="237"/>
                  </a:lnTo>
                  <a:lnTo>
                    <a:pt x="58" y="216"/>
                  </a:lnTo>
                  <a:lnTo>
                    <a:pt x="58" y="194"/>
                  </a:lnTo>
                  <a:lnTo>
                    <a:pt x="61" y="177"/>
                  </a:lnTo>
                  <a:lnTo>
                    <a:pt x="66" y="161"/>
                  </a:lnTo>
                  <a:lnTo>
                    <a:pt x="75" y="148"/>
                  </a:lnTo>
                  <a:lnTo>
                    <a:pt x="85" y="140"/>
                  </a:lnTo>
                  <a:lnTo>
                    <a:pt x="99" y="138"/>
                  </a:lnTo>
                  <a:lnTo>
                    <a:pt x="98" y="140"/>
                  </a:lnTo>
                  <a:lnTo>
                    <a:pt x="94" y="148"/>
                  </a:lnTo>
                  <a:lnTo>
                    <a:pt x="90" y="157"/>
                  </a:lnTo>
                  <a:lnTo>
                    <a:pt x="86" y="171"/>
                  </a:lnTo>
                  <a:lnTo>
                    <a:pt x="82" y="185"/>
                  </a:lnTo>
                  <a:lnTo>
                    <a:pt x="81" y="200"/>
                  </a:lnTo>
                  <a:lnTo>
                    <a:pt x="83" y="218"/>
                  </a:lnTo>
                  <a:lnTo>
                    <a:pt x="90" y="233"/>
                  </a:lnTo>
                  <a:lnTo>
                    <a:pt x="98" y="245"/>
                  </a:lnTo>
                  <a:lnTo>
                    <a:pt x="105" y="247"/>
                  </a:lnTo>
                  <a:lnTo>
                    <a:pt x="112" y="245"/>
                  </a:lnTo>
                  <a:lnTo>
                    <a:pt x="118" y="237"/>
                  </a:lnTo>
                  <a:lnTo>
                    <a:pt x="123" y="224"/>
                  </a:lnTo>
                  <a:lnTo>
                    <a:pt x="127" y="206"/>
                  </a:lnTo>
                  <a:lnTo>
                    <a:pt x="129" y="187"/>
                  </a:lnTo>
                  <a:lnTo>
                    <a:pt x="129" y="163"/>
                  </a:lnTo>
                  <a:lnTo>
                    <a:pt x="127" y="146"/>
                  </a:lnTo>
                  <a:lnTo>
                    <a:pt x="124" y="128"/>
                  </a:lnTo>
                  <a:lnTo>
                    <a:pt x="118" y="107"/>
                  </a:lnTo>
                  <a:lnTo>
                    <a:pt x="111" y="87"/>
                  </a:lnTo>
                  <a:lnTo>
                    <a:pt x="102" y="68"/>
                  </a:lnTo>
                  <a:lnTo>
                    <a:pt x="93" y="52"/>
                  </a:lnTo>
                  <a:lnTo>
                    <a:pt x="84" y="39"/>
                  </a:lnTo>
                  <a:lnTo>
                    <a:pt x="75" y="29"/>
                  </a:lnTo>
                  <a:lnTo>
                    <a:pt x="68" y="23"/>
                  </a:lnTo>
                  <a:lnTo>
                    <a:pt x="59" y="19"/>
                  </a:lnTo>
                  <a:lnTo>
                    <a:pt x="51" y="15"/>
                  </a:lnTo>
                  <a:lnTo>
                    <a:pt x="41" y="13"/>
                  </a:lnTo>
                  <a:lnTo>
                    <a:pt x="32" y="11"/>
                  </a:lnTo>
                  <a:lnTo>
                    <a:pt x="22" y="11"/>
                  </a:lnTo>
                  <a:lnTo>
                    <a:pt x="1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111" y="3789"/>
              <a:ext cx="177" cy="136"/>
            </a:xfrm>
            <a:custGeom>
              <a:avLst/>
              <a:gdLst>
                <a:gd name="T0" fmla="*/ 3 w 177"/>
                <a:gd name="T1" fmla="*/ 0 h 272"/>
                <a:gd name="T2" fmla="*/ 23 w 177"/>
                <a:gd name="T3" fmla="*/ 0 h 272"/>
                <a:gd name="T4" fmla="*/ 53 w 177"/>
                <a:gd name="T5" fmla="*/ 2 h 272"/>
                <a:gd name="T6" fmla="*/ 82 w 177"/>
                <a:gd name="T7" fmla="*/ 10 h 272"/>
                <a:gd name="T8" fmla="*/ 105 w 177"/>
                <a:gd name="T9" fmla="*/ 25 h 272"/>
                <a:gd name="T10" fmla="*/ 133 w 177"/>
                <a:gd name="T11" fmla="*/ 54 h 272"/>
                <a:gd name="T12" fmla="*/ 161 w 177"/>
                <a:gd name="T13" fmla="*/ 97 h 272"/>
                <a:gd name="T14" fmla="*/ 177 w 177"/>
                <a:gd name="T15" fmla="*/ 161 h 272"/>
                <a:gd name="T16" fmla="*/ 169 w 177"/>
                <a:gd name="T17" fmla="*/ 237 h 272"/>
                <a:gd name="T18" fmla="*/ 144 w 177"/>
                <a:gd name="T19" fmla="*/ 270 h 272"/>
                <a:gd name="T20" fmla="*/ 113 w 177"/>
                <a:gd name="T21" fmla="*/ 267 h 272"/>
                <a:gd name="T22" fmla="*/ 84 w 177"/>
                <a:gd name="T23" fmla="*/ 243 h 272"/>
                <a:gd name="T24" fmla="*/ 67 w 177"/>
                <a:gd name="T25" fmla="*/ 220 h 272"/>
                <a:gd name="T26" fmla="*/ 53 w 177"/>
                <a:gd name="T27" fmla="*/ 187 h 272"/>
                <a:gd name="T28" fmla="*/ 44 w 177"/>
                <a:gd name="T29" fmla="*/ 146 h 272"/>
                <a:gd name="T30" fmla="*/ 47 w 177"/>
                <a:gd name="T31" fmla="*/ 109 h 272"/>
                <a:gd name="T32" fmla="*/ 64 w 177"/>
                <a:gd name="T33" fmla="*/ 86 h 272"/>
                <a:gd name="T34" fmla="*/ 88 w 177"/>
                <a:gd name="T35" fmla="*/ 91 h 272"/>
                <a:gd name="T36" fmla="*/ 107 w 177"/>
                <a:gd name="T37" fmla="*/ 119 h 272"/>
                <a:gd name="T38" fmla="*/ 110 w 177"/>
                <a:gd name="T39" fmla="*/ 152 h 272"/>
                <a:gd name="T40" fmla="*/ 100 w 177"/>
                <a:gd name="T41" fmla="*/ 165 h 272"/>
                <a:gd name="T42" fmla="*/ 93 w 177"/>
                <a:gd name="T43" fmla="*/ 146 h 272"/>
                <a:gd name="T44" fmla="*/ 93 w 177"/>
                <a:gd name="T45" fmla="*/ 123 h 272"/>
                <a:gd name="T46" fmla="*/ 85 w 177"/>
                <a:gd name="T47" fmla="*/ 117 h 272"/>
                <a:gd name="T48" fmla="*/ 75 w 177"/>
                <a:gd name="T49" fmla="*/ 119 h 272"/>
                <a:gd name="T50" fmla="*/ 66 w 177"/>
                <a:gd name="T51" fmla="*/ 134 h 272"/>
                <a:gd name="T52" fmla="*/ 66 w 177"/>
                <a:gd name="T53" fmla="*/ 163 h 272"/>
                <a:gd name="T54" fmla="*/ 72 w 177"/>
                <a:gd name="T55" fmla="*/ 195 h 272"/>
                <a:gd name="T56" fmla="*/ 83 w 177"/>
                <a:gd name="T57" fmla="*/ 222 h 272"/>
                <a:gd name="T58" fmla="*/ 101 w 177"/>
                <a:gd name="T59" fmla="*/ 235 h 272"/>
                <a:gd name="T60" fmla="*/ 123 w 177"/>
                <a:gd name="T61" fmla="*/ 230 h 272"/>
                <a:gd name="T62" fmla="*/ 139 w 177"/>
                <a:gd name="T63" fmla="*/ 208 h 272"/>
                <a:gd name="T64" fmla="*/ 147 w 177"/>
                <a:gd name="T65" fmla="*/ 173 h 272"/>
                <a:gd name="T66" fmla="*/ 146 w 177"/>
                <a:gd name="T67" fmla="*/ 136 h 272"/>
                <a:gd name="T68" fmla="*/ 128 w 177"/>
                <a:gd name="T69" fmla="*/ 84 h 272"/>
                <a:gd name="T70" fmla="*/ 93 w 177"/>
                <a:gd name="T71" fmla="*/ 39 h 272"/>
                <a:gd name="T72" fmla="*/ 54 w 177"/>
                <a:gd name="T73" fmla="*/ 14 h 272"/>
                <a:gd name="T74" fmla="*/ 17 w 177"/>
                <a:gd name="T75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272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53" y="2"/>
                  </a:lnTo>
                  <a:lnTo>
                    <a:pt x="69" y="6"/>
                  </a:lnTo>
                  <a:lnTo>
                    <a:pt x="82" y="10"/>
                  </a:lnTo>
                  <a:lnTo>
                    <a:pt x="93" y="16"/>
                  </a:lnTo>
                  <a:lnTo>
                    <a:pt x="105" y="25"/>
                  </a:lnTo>
                  <a:lnTo>
                    <a:pt x="118" y="37"/>
                  </a:lnTo>
                  <a:lnTo>
                    <a:pt x="133" y="54"/>
                  </a:lnTo>
                  <a:lnTo>
                    <a:pt x="148" y="74"/>
                  </a:lnTo>
                  <a:lnTo>
                    <a:pt x="161" y="97"/>
                  </a:lnTo>
                  <a:lnTo>
                    <a:pt x="171" y="126"/>
                  </a:lnTo>
                  <a:lnTo>
                    <a:pt x="177" y="161"/>
                  </a:lnTo>
                  <a:lnTo>
                    <a:pt x="176" y="200"/>
                  </a:lnTo>
                  <a:lnTo>
                    <a:pt x="169" y="237"/>
                  </a:lnTo>
                  <a:lnTo>
                    <a:pt x="158" y="261"/>
                  </a:lnTo>
                  <a:lnTo>
                    <a:pt x="144" y="270"/>
                  </a:lnTo>
                  <a:lnTo>
                    <a:pt x="129" y="272"/>
                  </a:lnTo>
                  <a:lnTo>
                    <a:pt x="113" y="267"/>
                  </a:lnTo>
                  <a:lnTo>
                    <a:pt x="97" y="255"/>
                  </a:lnTo>
                  <a:lnTo>
                    <a:pt x="84" y="243"/>
                  </a:lnTo>
                  <a:lnTo>
                    <a:pt x="75" y="232"/>
                  </a:lnTo>
                  <a:lnTo>
                    <a:pt x="67" y="220"/>
                  </a:lnTo>
                  <a:lnTo>
                    <a:pt x="60" y="204"/>
                  </a:lnTo>
                  <a:lnTo>
                    <a:pt x="53" y="187"/>
                  </a:lnTo>
                  <a:lnTo>
                    <a:pt x="47" y="165"/>
                  </a:lnTo>
                  <a:lnTo>
                    <a:pt x="44" y="146"/>
                  </a:lnTo>
                  <a:lnTo>
                    <a:pt x="44" y="126"/>
                  </a:lnTo>
                  <a:lnTo>
                    <a:pt x="47" y="109"/>
                  </a:lnTo>
                  <a:lnTo>
                    <a:pt x="54" y="93"/>
                  </a:lnTo>
                  <a:lnTo>
                    <a:pt x="64" y="86"/>
                  </a:lnTo>
                  <a:lnTo>
                    <a:pt x="76" y="86"/>
                  </a:lnTo>
                  <a:lnTo>
                    <a:pt x="88" y="91"/>
                  </a:lnTo>
                  <a:lnTo>
                    <a:pt x="100" y="103"/>
                  </a:lnTo>
                  <a:lnTo>
                    <a:pt x="107" y="119"/>
                  </a:lnTo>
                  <a:lnTo>
                    <a:pt x="111" y="136"/>
                  </a:lnTo>
                  <a:lnTo>
                    <a:pt x="110" y="152"/>
                  </a:lnTo>
                  <a:lnTo>
                    <a:pt x="102" y="167"/>
                  </a:lnTo>
                  <a:lnTo>
                    <a:pt x="100" y="165"/>
                  </a:lnTo>
                  <a:lnTo>
                    <a:pt x="96" y="158"/>
                  </a:lnTo>
                  <a:lnTo>
                    <a:pt x="93" y="146"/>
                  </a:lnTo>
                  <a:lnTo>
                    <a:pt x="93" y="130"/>
                  </a:lnTo>
                  <a:lnTo>
                    <a:pt x="93" y="123"/>
                  </a:lnTo>
                  <a:lnTo>
                    <a:pt x="90" y="119"/>
                  </a:lnTo>
                  <a:lnTo>
                    <a:pt x="85" y="117"/>
                  </a:lnTo>
                  <a:lnTo>
                    <a:pt x="80" y="117"/>
                  </a:lnTo>
                  <a:lnTo>
                    <a:pt x="75" y="119"/>
                  </a:lnTo>
                  <a:lnTo>
                    <a:pt x="70" y="126"/>
                  </a:lnTo>
                  <a:lnTo>
                    <a:pt x="66" y="134"/>
                  </a:lnTo>
                  <a:lnTo>
                    <a:pt x="65" y="148"/>
                  </a:lnTo>
                  <a:lnTo>
                    <a:pt x="66" y="163"/>
                  </a:lnTo>
                  <a:lnTo>
                    <a:pt x="68" y="179"/>
                  </a:lnTo>
                  <a:lnTo>
                    <a:pt x="72" y="195"/>
                  </a:lnTo>
                  <a:lnTo>
                    <a:pt x="77" y="208"/>
                  </a:lnTo>
                  <a:lnTo>
                    <a:pt x="83" y="222"/>
                  </a:lnTo>
                  <a:lnTo>
                    <a:pt x="91" y="230"/>
                  </a:lnTo>
                  <a:lnTo>
                    <a:pt x="101" y="235"/>
                  </a:lnTo>
                  <a:lnTo>
                    <a:pt x="112" y="235"/>
                  </a:lnTo>
                  <a:lnTo>
                    <a:pt x="123" y="230"/>
                  </a:lnTo>
                  <a:lnTo>
                    <a:pt x="131" y="220"/>
                  </a:lnTo>
                  <a:lnTo>
                    <a:pt x="139" y="208"/>
                  </a:lnTo>
                  <a:lnTo>
                    <a:pt x="144" y="191"/>
                  </a:lnTo>
                  <a:lnTo>
                    <a:pt x="147" y="173"/>
                  </a:lnTo>
                  <a:lnTo>
                    <a:pt x="147" y="156"/>
                  </a:lnTo>
                  <a:lnTo>
                    <a:pt x="146" y="136"/>
                  </a:lnTo>
                  <a:lnTo>
                    <a:pt x="141" y="117"/>
                  </a:lnTo>
                  <a:lnTo>
                    <a:pt x="128" y="84"/>
                  </a:lnTo>
                  <a:lnTo>
                    <a:pt x="112" y="58"/>
                  </a:lnTo>
                  <a:lnTo>
                    <a:pt x="93" y="39"/>
                  </a:lnTo>
                  <a:lnTo>
                    <a:pt x="74" y="23"/>
                  </a:lnTo>
                  <a:lnTo>
                    <a:pt x="54" y="14"/>
                  </a:lnTo>
                  <a:lnTo>
                    <a:pt x="35" y="6"/>
                  </a:lnTo>
                  <a:lnTo>
                    <a:pt x="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15" y="3806"/>
              <a:ext cx="492" cy="201"/>
            </a:xfrm>
            <a:custGeom>
              <a:avLst/>
              <a:gdLst>
                <a:gd name="T0" fmla="*/ 102 w 492"/>
                <a:gd name="T1" fmla="*/ 313 h 403"/>
                <a:gd name="T2" fmla="*/ 73 w 492"/>
                <a:gd name="T3" fmla="*/ 304 h 403"/>
                <a:gd name="T4" fmla="*/ 56 w 492"/>
                <a:gd name="T5" fmla="*/ 265 h 403"/>
                <a:gd name="T6" fmla="*/ 67 w 492"/>
                <a:gd name="T7" fmla="*/ 218 h 403"/>
                <a:gd name="T8" fmla="*/ 96 w 492"/>
                <a:gd name="T9" fmla="*/ 195 h 403"/>
                <a:gd name="T10" fmla="*/ 127 w 492"/>
                <a:gd name="T11" fmla="*/ 185 h 403"/>
                <a:gd name="T12" fmla="*/ 169 w 492"/>
                <a:gd name="T13" fmla="*/ 218 h 403"/>
                <a:gd name="T14" fmla="*/ 168 w 492"/>
                <a:gd name="T15" fmla="*/ 313 h 403"/>
                <a:gd name="T16" fmla="*/ 94 w 492"/>
                <a:gd name="T17" fmla="*/ 403 h 403"/>
                <a:gd name="T18" fmla="*/ 26 w 492"/>
                <a:gd name="T19" fmla="*/ 358 h 403"/>
                <a:gd name="T20" fmla="*/ 0 w 492"/>
                <a:gd name="T21" fmla="*/ 265 h 403"/>
                <a:gd name="T22" fmla="*/ 16 w 492"/>
                <a:gd name="T23" fmla="*/ 187 h 403"/>
                <a:gd name="T24" fmla="*/ 51 w 492"/>
                <a:gd name="T25" fmla="*/ 132 h 403"/>
                <a:gd name="T26" fmla="*/ 106 w 492"/>
                <a:gd name="T27" fmla="*/ 115 h 403"/>
                <a:gd name="T28" fmla="*/ 166 w 492"/>
                <a:gd name="T29" fmla="*/ 140 h 403"/>
                <a:gd name="T30" fmla="*/ 219 w 492"/>
                <a:gd name="T31" fmla="*/ 179 h 403"/>
                <a:gd name="T32" fmla="*/ 264 w 492"/>
                <a:gd name="T33" fmla="*/ 204 h 403"/>
                <a:gd name="T34" fmla="*/ 326 w 492"/>
                <a:gd name="T35" fmla="*/ 224 h 403"/>
                <a:gd name="T36" fmla="*/ 391 w 492"/>
                <a:gd name="T37" fmla="*/ 197 h 403"/>
                <a:gd name="T38" fmla="*/ 443 w 492"/>
                <a:gd name="T39" fmla="*/ 123 h 403"/>
                <a:gd name="T40" fmla="*/ 474 w 492"/>
                <a:gd name="T41" fmla="*/ 51 h 403"/>
                <a:gd name="T42" fmla="*/ 490 w 492"/>
                <a:gd name="T43" fmla="*/ 8 h 403"/>
                <a:gd name="T44" fmla="*/ 475 w 492"/>
                <a:gd name="T45" fmla="*/ 103 h 403"/>
                <a:gd name="T46" fmla="*/ 435 w 492"/>
                <a:gd name="T47" fmla="*/ 167 h 403"/>
                <a:gd name="T48" fmla="*/ 389 w 492"/>
                <a:gd name="T49" fmla="*/ 216 h 403"/>
                <a:gd name="T50" fmla="*/ 345 w 492"/>
                <a:gd name="T51" fmla="*/ 236 h 403"/>
                <a:gd name="T52" fmla="*/ 298 w 492"/>
                <a:gd name="T53" fmla="*/ 237 h 403"/>
                <a:gd name="T54" fmla="*/ 244 w 492"/>
                <a:gd name="T55" fmla="*/ 218 h 403"/>
                <a:gd name="T56" fmla="*/ 185 w 492"/>
                <a:gd name="T57" fmla="*/ 171 h 403"/>
                <a:gd name="T58" fmla="*/ 135 w 492"/>
                <a:gd name="T59" fmla="*/ 132 h 403"/>
                <a:gd name="T60" fmla="*/ 92 w 492"/>
                <a:gd name="T61" fmla="*/ 138 h 403"/>
                <a:gd name="T62" fmla="*/ 51 w 492"/>
                <a:gd name="T63" fmla="*/ 187 h 403"/>
                <a:gd name="T64" fmla="*/ 26 w 492"/>
                <a:gd name="T65" fmla="*/ 253 h 403"/>
                <a:gd name="T66" fmla="*/ 30 w 492"/>
                <a:gd name="T67" fmla="*/ 323 h 403"/>
                <a:gd name="T68" fmla="*/ 65 w 492"/>
                <a:gd name="T69" fmla="*/ 376 h 403"/>
                <a:gd name="T70" fmla="*/ 111 w 492"/>
                <a:gd name="T71" fmla="*/ 380 h 403"/>
                <a:gd name="T72" fmla="*/ 144 w 492"/>
                <a:gd name="T73" fmla="*/ 327 h 403"/>
                <a:gd name="T74" fmla="*/ 155 w 492"/>
                <a:gd name="T75" fmla="*/ 269 h 403"/>
                <a:gd name="T76" fmla="*/ 143 w 492"/>
                <a:gd name="T77" fmla="*/ 232 h 403"/>
                <a:gd name="T78" fmla="*/ 120 w 492"/>
                <a:gd name="T79" fmla="*/ 224 h 403"/>
                <a:gd name="T80" fmla="*/ 101 w 492"/>
                <a:gd name="T81" fmla="*/ 236 h 403"/>
                <a:gd name="T82" fmla="*/ 94 w 492"/>
                <a:gd name="T83" fmla="*/ 273 h 403"/>
                <a:gd name="T84" fmla="*/ 110 w 492"/>
                <a:gd name="T85" fmla="*/ 31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403">
                  <a:moveTo>
                    <a:pt x="110" y="313"/>
                  </a:moveTo>
                  <a:lnTo>
                    <a:pt x="108" y="313"/>
                  </a:lnTo>
                  <a:lnTo>
                    <a:pt x="102" y="313"/>
                  </a:lnTo>
                  <a:lnTo>
                    <a:pt x="93" y="311"/>
                  </a:lnTo>
                  <a:lnTo>
                    <a:pt x="83" y="310"/>
                  </a:lnTo>
                  <a:lnTo>
                    <a:pt x="73" y="304"/>
                  </a:lnTo>
                  <a:lnTo>
                    <a:pt x="65" y="296"/>
                  </a:lnTo>
                  <a:lnTo>
                    <a:pt x="59" y="282"/>
                  </a:lnTo>
                  <a:lnTo>
                    <a:pt x="56" y="265"/>
                  </a:lnTo>
                  <a:lnTo>
                    <a:pt x="57" y="245"/>
                  </a:lnTo>
                  <a:lnTo>
                    <a:pt x="61" y="232"/>
                  </a:lnTo>
                  <a:lnTo>
                    <a:pt x="67" y="218"/>
                  </a:lnTo>
                  <a:lnTo>
                    <a:pt x="76" y="208"/>
                  </a:lnTo>
                  <a:lnTo>
                    <a:pt x="85" y="201"/>
                  </a:lnTo>
                  <a:lnTo>
                    <a:pt x="96" y="195"/>
                  </a:lnTo>
                  <a:lnTo>
                    <a:pt x="106" y="189"/>
                  </a:lnTo>
                  <a:lnTo>
                    <a:pt x="116" y="185"/>
                  </a:lnTo>
                  <a:lnTo>
                    <a:pt x="127" y="185"/>
                  </a:lnTo>
                  <a:lnTo>
                    <a:pt x="142" y="189"/>
                  </a:lnTo>
                  <a:lnTo>
                    <a:pt x="156" y="201"/>
                  </a:lnTo>
                  <a:lnTo>
                    <a:pt x="169" y="218"/>
                  </a:lnTo>
                  <a:lnTo>
                    <a:pt x="177" y="243"/>
                  </a:lnTo>
                  <a:lnTo>
                    <a:pt x="178" y="274"/>
                  </a:lnTo>
                  <a:lnTo>
                    <a:pt x="168" y="313"/>
                  </a:lnTo>
                  <a:lnTo>
                    <a:pt x="146" y="360"/>
                  </a:lnTo>
                  <a:lnTo>
                    <a:pt x="120" y="391"/>
                  </a:lnTo>
                  <a:lnTo>
                    <a:pt x="94" y="403"/>
                  </a:lnTo>
                  <a:lnTo>
                    <a:pt x="68" y="399"/>
                  </a:lnTo>
                  <a:lnTo>
                    <a:pt x="45" y="383"/>
                  </a:lnTo>
                  <a:lnTo>
                    <a:pt x="26" y="358"/>
                  </a:lnTo>
                  <a:lnTo>
                    <a:pt x="11" y="327"/>
                  </a:lnTo>
                  <a:lnTo>
                    <a:pt x="2" y="296"/>
                  </a:lnTo>
                  <a:lnTo>
                    <a:pt x="0" y="265"/>
                  </a:lnTo>
                  <a:lnTo>
                    <a:pt x="3" y="237"/>
                  </a:lnTo>
                  <a:lnTo>
                    <a:pt x="8" y="210"/>
                  </a:lnTo>
                  <a:lnTo>
                    <a:pt x="16" y="187"/>
                  </a:lnTo>
                  <a:lnTo>
                    <a:pt x="26" y="165"/>
                  </a:lnTo>
                  <a:lnTo>
                    <a:pt x="37" y="146"/>
                  </a:lnTo>
                  <a:lnTo>
                    <a:pt x="51" y="132"/>
                  </a:lnTo>
                  <a:lnTo>
                    <a:pt x="67" y="121"/>
                  </a:lnTo>
                  <a:lnTo>
                    <a:pt x="85" y="115"/>
                  </a:lnTo>
                  <a:lnTo>
                    <a:pt x="106" y="115"/>
                  </a:lnTo>
                  <a:lnTo>
                    <a:pt x="126" y="119"/>
                  </a:lnTo>
                  <a:lnTo>
                    <a:pt x="146" y="128"/>
                  </a:lnTo>
                  <a:lnTo>
                    <a:pt x="166" y="140"/>
                  </a:lnTo>
                  <a:lnTo>
                    <a:pt x="185" y="154"/>
                  </a:lnTo>
                  <a:lnTo>
                    <a:pt x="203" y="167"/>
                  </a:lnTo>
                  <a:lnTo>
                    <a:pt x="219" y="179"/>
                  </a:lnTo>
                  <a:lnTo>
                    <a:pt x="232" y="187"/>
                  </a:lnTo>
                  <a:lnTo>
                    <a:pt x="247" y="195"/>
                  </a:lnTo>
                  <a:lnTo>
                    <a:pt x="264" y="204"/>
                  </a:lnTo>
                  <a:lnTo>
                    <a:pt x="283" y="212"/>
                  </a:lnTo>
                  <a:lnTo>
                    <a:pt x="304" y="220"/>
                  </a:lnTo>
                  <a:lnTo>
                    <a:pt x="326" y="224"/>
                  </a:lnTo>
                  <a:lnTo>
                    <a:pt x="348" y="222"/>
                  </a:lnTo>
                  <a:lnTo>
                    <a:pt x="370" y="214"/>
                  </a:lnTo>
                  <a:lnTo>
                    <a:pt x="391" y="197"/>
                  </a:lnTo>
                  <a:lnTo>
                    <a:pt x="411" y="171"/>
                  </a:lnTo>
                  <a:lnTo>
                    <a:pt x="429" y="146"/>
                  </a:lnTo>
                  <a:lnTo>
                    <a:pt x="443" y="123"/>
                  </a:lnTo>
                  <a:lnTo>
                    <a:pt x="455" y="99"/>
                  </a:lnTo>
                  <a:lnTo>
                    <a:pt x="465" y="76"/>
                  </a:lnTo>
                  <a:lnTo>
                    <a:pt x="474" y="51"/>
                  </a:lnTo>
                  <a:lnTo>
                    <a:pt x="481" y="25"/>
                  </a:lnTo>
                  <a:lnTo>
                    <a:pt x="488" y="0"/>
                  </a:lnTo>
                  <a:lnTo>
                    <a:pt x="490" y="8"/>
                  </a:lnTo>
                  <a:lnTo>
                    <a:pt x="492" y="29"/>
                  </a:lnTo>
                  <a:lnTo>
                    <a:pt x="489" y="62"/>
                  </a:lnTo>
                  <a:lnTo>
                    <a:pt x="475" y="103"/>
                  </a:lnTo>
                  <a:lnTo>
                    <a:pt x="463" y="125"/>
                  </a:lnTo>
                  <a:lnTo>
                    <a:pt x="450" y="148"/>
                  </a:lnTo>
                  <a:lnTo>
                    <a:pt x="435" y="167"/>
                  </a:lnTo>
                  <a:lnTo>
                    <a:pt x="420" y="185"/>
                  </a:lnTo>
                  <a:lnTo>
                    <a:pt x="404" y="202"/>
                  </a:lnTo>
                  <a:lnTo>
                    <a:pt x="389" y="216"/>
                  </a:lnTo>
                  <a:lnTo>
                    <a:pt x="373" y="226"/>
                  </a:lnTo>
                  <a:lnTo>
                    <a:pt x="359" y="232"/>
                  </a:lnTo>
                  <a:lnTo>
                    <a:pt x="345" y="236"/>
                  </a:lnTo>
                  <a:lnTo>
                    <a:pt x="331" y="237"/>
                  </a:lnTo>
                  <a:lnTo>
                    <a:pt x="315" y="239"/>
                  </a:lnTo>
                  <a:lnTo>
                    <a:pt x="298" y="237"/>
                  </a:lnTo>
                  <a:lnTo>
                    <a:pt x="281" y="234"/>
                  </a:lnTo>
                  <a:lnTo>
                    <a:pt x="263" y="228"/>
                  </a:lnTo>
                  <a:lnTo>
                    <a:pt x="244" y="218"/>
                  </a:lnTo>
                  <a:lnTo>
                    <a:pt x="223" y="204"/>
                  </a:lnTo>
                  <a:lnTo>
                    <a:pt x="204" y="189"/>
                  </a:lnTo>
                  <a:lnTo>
                    <a:pt x="185" y="171"/>
                  </a:lnTo>
                  <a:lnTo>
                    <a:pt x="168" y="156"/>
                  </a:lnTo>
                  <a:lnTo>
                    <a:pt x="151" y="142"/>
                  </a:lnTo>
                  <a:lnTo>
                    <a:pt x="135" y="132"/>
                  </a:lnTo>
                  <a:lnTo>
                    <a:pt x="120" y="128"/>
                  </a:lnTo>
                  <a:lnTo>
                    <a:pt x="106" y="128"/>
                  </a:lnTo>
                  <a:lnTo>
                    <a:pt x="92" y="138"/>
                  </a:lnTo>
                  <a:lnTo>
                    <a:pt x="77" y="152"/>
                  </a:lnTo>
                  <a:lnTo>
                    <a:pt x="64" y="169"/>
                  </a:lnTo>
                  <a:lnTo>
                    <a:pt x="51" y="187"/>
                  </a:lnTo>
                  <a:lnTo>
                    <a:pt x="40" y="208"/>
                  </a:lnTo>
                  <a:lnTo>
                    <a:pt x="32" y="230"/>
                  </a:lnTo>
                  <a:lnTo>
                    <a:pt x="26" y="253"/>
                  </a:lnTo>
                  <a:lnTo>
                    <a:pt x="23" y="276"/>
                  </a:lnTo>
                  <a:lnTo>
                    <a:pt x="25" y="300"/>
                  </a:lnTo>
                  <a:lnTo>
                    <a:pt x="30" y="323"/>
                  </a:lnTo>
                  <a:lnTo>
                    <a:pt x="39" y="345"/>
                  </a:lnTo>
                  <a:lnTo>
                    <a:pt x="51" y="362"/>
                  </a:lnTo>
                  <a:lnTo>
                    <a:pt x="65" y="376"/>
                  </a:lnTo>
                  <a:lnTo>
                    <a:pt x="80" y="383"/>
                  </a:lnTo>
                  <a:lnTo>
                    <a:pt x="96" y="385"/>
                  </a:lnTo>
                  <a:lnTo>
                    <a:pt x="111" y="380"/>
                  </a:lnTo>
                  <a:lnTo>
                    <a:pt x="124" y="366"/>
                  </a:lnTo>
                  <a:lnTo>
                    <a:pt x="135" y="348"/>
                  </a:lnTo>
                  <a:lnTo>
                    <a:pt x="144" y="327"/>
                  </a:lnTo>
                  <a:lnTo>
                    <a:pt x="150" y="308"/>
                  </a:lnTo>
                  <a:lnTo>
                    <a:pt x="154" y="288"/>
                  </a:lnTo>
                  <a:lnTo>
                    <a:pt x="155" y="269"/>
                  </a:lnTo>
                  <a:lnTo>
                    <a:pt x="154" y="253"/>
                  </a:lnTo>
                  <a:lnTo>
                    <a:pt x="150" y="241"/>
                  </a:lnTo>
                  <a:lnTo>
                    <a:pt x="143" y="232"/>
                  </a:lnTo>
                  <a:lnTo>
                    <a:pt x="135" y="226"/>
                  </a:lnTo>
                  <a:lnTo>
                    <a:pt x="127" y="224"/>
                  </a:lnTo>
                  <a:lnTo>
                    <a:pt x="120" y="224"/>
                  </a:lnTo>
                  <a:lnTo>
                    <a:pt x="113" y="226"/>
                  </a:lnTo>
                  <a:lnTo>
                    <a:pt x="106" y="230"/>
                  </a:lnTo>
                  <a:lnTo>
                    <a:pt x="101" y="236"/>
                  </a:lnTo>
                  <a:lnTo>
                    <a:pt x="97" y="243"/>
                  </a:lnTo>
                  <a:lnTo>
                    <a:pt x="95" y="253"/>
                  </a:lnTo>
                  <a:lnTo>
                    <a:pt x="94" y="273"/>
                  </a:lnTo>
                  <a:lnTo>
                    <a:pt x="97" y="288"/>
                  </a:lnTo>
                  <a:lnTo>
                    <a:pt x="103" y="304"/>
                  </a:lnTo>
                  <a:lnTo>
                    <a:pt x="110" y="313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351" y="3870"/>
              <a:ext cx="59" cy="29"/>
            </a:xfrm>
            <a:custGeom>
              <a:avLst/>
              <a:gdLst>
                <a:gd name="T0" fmla="*/ 0 w 59"/>
                <a:gd name="T1" fmla="*/ 32 h 59"/>
                <a:gd name="T2" fmla="*/ 1 w 59"/>
                <a:gd name="T3" fmla="*/ 34 h 59"/>
                <a:gd name="T4" fmla="*/ 4 w 59"/>
                <a:gd name="T5" fmla="*/ 39 h 59"/>
                <a:gd name="T6" fmla="*/ 9 w 59"/>
                <a:gd name="T7" fmla="*/ 47 h 59"/>
                <a:gd name="T8" fmla="*/ 16 w 59"/>
                <a:gd name="T9" fmla="*/ 55 h 59"/>
                <a:gd name="T10" fmla="*/ 24 w 59"/>
                <a:gd name="T11" fmla="*/ 59 h 59"/>
                <a:gd name="T12" fmla="*/ 34 w 59"/>
                <a:gd name="T13" fmla="*/ 59 h 59"/>
                <a:gd name="T14" fmla="*/ 46 w 59"/>
                <a:gd name="T15" fmla="*/ 53 h 59"/>
                <a:gd name="T16" fmla="*/ 59 w 59"/>
                <a:gd name="T17" fmla="*/ 39 h 59"/>
                <a:gd name="T18" fmla="*/ 58 w 59"/>
                <a:gd name="T19" fmla="*/ 36 h 59"/>
                <a:gd name="T20" fmla="*/ 54 w 59"/>
                <a:gd name="T21" fmla="*/ 28 h 59"/>
                <a:gd name="T22" fmla="*/ 48 w 59"/>
                <a:gd name="T23" fmla="*/ 16 h 59"/>
                <a:gd name="T24" fmla="*/ 41 w 59"/>
                <a:gd name="T25" fmla="*/ 6 h 59"/>
                <a:gd name="T26" fmla="*/ 32 w 59"/>
                <a:gd name="T27" fmla="*/ 0 h 59"/>
                <a:gd name="T28" fmla="*/ 22 w 59"/>
                <a:gd name="T29" fmla="*/ 0 h 59"/>
                <a:gd name="T30" fmla="*/ 12 w 59"/>
                <a:gd name="T31" fmla="*/ 10 h 59"/>
                <a:gd name="T32" fmla="*/ 0 w 59"/>
                <a:gd name="T33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9">
                  <a:moveTo>
                    <a:pt x="0" y="32"/>
                  </a:moveTo>
                  <a:lnTo>
                    <a:pt x="1" y="34"/>
                  </a:lnTo>
                  <a:lnTo>
                    <a:pt x="4" y="39"/>
                  </a:lnTo>
                  <a:lnTo>
                    <a:pt x="9" y="47"/>
                  </a:lnTo>
                  <a:lnTo>
                    <a:pt x="16" y="55"/>
                  </a:lnTo>
                  <a:lnTo>
                    <a:pt x="24" y="59"/>
                  </a:lnTo>
                  <a:lnTo>
                    <a:pt x="34" y="59"/>
                  </a:lnTo>
                  <a:lnTo>
                    <a:pt x="46" y="53"/>
                  </a:lnTo>
                  <a:lnTo>
                    <a:pt x="59" y="39"/>
                  </a:lnTo>
                  <a:lnTo>
                    <a:pt x="58" y="36"/>
                  </a:lnTo>
                  <a:lnTo>
                    <a:pt x="54" y="28"/>
                  </a:lnTo>
                  <a:lnTo>
                    <a:pt x="48" y="16"/>
                  </a:lnTo>
                  <a:lnTo>
                    <a:pt x="41" y="6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2" y="1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417" y="3795"/>
              <a:ext cx="166" cy="67"/>
            </a:xfrm>
            <a:custGeom>
              <a:avLst/>
              <a:gdLst>
                <a:gd name="T0" fmla="*/ 166 w 166"/>
                <a:gd name="T1" fmla="*/ 134 h 134"/>
                <a:gd name="T2" fmla="*/ 163 w 166"/>
                <a:gd name="T3" fmla="*/ 134 h 134"/>
                <a:gd name="T4" fmla="*/ 153 w 166"/>
                <a:gd name="T5" fmla="*/ 130 h 134"/>
                <a:gd name="T6" fmla="*/ 140 w 166"/>
                <a:gd name="T7" fmla="*/ 128 h 134"/>
                <a:gd name="T8" fmla="*/ 124 w 166"/>
                <a:gd name="T9" fmla="*/ 122 h 134"/>
                <a:gd name="T10" fmla="*/ 107 w 166"/>
                <a:gd name="T11" fmla="*/ 118 h 134"/>
                <a:gd name="T12" fmla="*/ 90 w 166"/>
                <a:gd name="T13" fmla="*/ 113 h 134"/>
                <a:gd name="T14" fmla="*/ 75 w 166"/>
                <a:gd name="T15" fmla="*/ 107 h 134"/>
                <a:gd name="T16" fmla="*/ 64 w 166"/>
                <a:gd name="T17" fmla="*/ 101 h 134"/>
                <a:gd name="T18" fmla="*/ 55 w 166"/>
                <a:gd name="T19" fmla="*/ 93 h 134"/>
                <a:gd name="T20" fmla="*/ 45 w 166"/>
                <a:gd name="T21" fmla="*/ 85 h 134"/>
                <a:gd name="T22" fmla="*/ 35 w 166"/>
                <a:gd name="T23" fmla="*/ 74 h 134"/>
                <a:gd name="T24" fmla="*/ 24 w 166"/>
                <a:gd name="T25" fmla="*/ 62 h 134"/>
                <a:gd name="T26" fmla="*/ 15 w 166"/>
                <a:gd name="T27" fmla="*/ 50 h 134"/>
                <a:gd name="T28" fmla="*/ 7 w 166"/>
                <a:gd name="T29" fmla="*/ 37 h 134"/>
                <a:gd name="T30" fmla="*/ 2 w 166"/>
                <a:gd name="T31" fmla="*/ 25 h 134"/>
                <a:gd name="T32" fmla="*/ 0 w 166"/>
                <a:gd name="T33" fmla="*/ 13 h 134"/>
                <a:gd name="T34" fmla="*/ 3 w 166"/>
                <a:gd name="T35" fmla="*/ 5 h 134"/>
                <a:gd name="T36" fmla="*/ 9 w 166"/>
                <a:gd name="T37" fmla="*/ 0 h 134"/>
                <a:gd name="T38" fmla="*/ 18 w 166"/>
                <a:gd name="T39" fmla="*/ 0 h 134"/>
                <a:gd name="T40" fmla="*/ 30 w 166"/>
                <a:gd name="T41" fmla="*/ 0 h 134"/>
                <a:gd name="T42" fmla="*/ 41 w 166"/>
                <a:gd name="T43" fmla="*/ 5 h 134"/>
                <a:gd name="T44" fmla="*/ 53 w 166"/>
                <a:gd name="T45" fmla="*/ 11 h 134"/>
                <a:gd name="T46" fmla="*/ 63 w 166"/>
                <a:gd name="T47" fmla="*/ 19 h 134"/>
                <a:gd name="T48" fmla="*/ 71 w 166"/>
                <a:gd name="T49" fmla="*/ 29 h 134"/>
                <a:gd name="T50" fmla="*/ 78 w 166"/>
                <a:gd name="T51" fmla="*/ 40 h 134"/>
                <a:gd name="T52" fmla="*/ 86 w 166"/>
                <a:gd name="T53" fmla="*/ 54 h 134"/>
                <a:gd name="T54" fmla="*/ 97 w 166"/>
                <a:gd name="T55" fmla="*/ 70 h 134"/>
                <a:gd name="T56" fmla="*/ 108 w 166"/>
                <a:gd name="T57" fmla="*/ 85 h 134"/>
                <a:gd name="T58" fmla="*/ 121 w 166"/>
                <a:gd name="T59" fmla="*/ 101 h 134"/>
                <a:gd name="T60" fmla="*/ 134 w 166"/>
                <a:gd name="T61" fmla="*/ 114 h 134"/>
                <a:gd name="T62" fmla="*/ 149 w 166"/>
                <a:gd name="T63" fmla="*/ 126 h 134"/>
                <a:gd name="T64" fmla="*/ 166 w 166"/>
                <a:gd name="T6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134">
                  <a:moveTo>
                    <a:pt x="166" y="134"/>
                  </a:moveTo>
                  <a:lnTo>
                    <a:pt x="163" y="134"/>
                  </a:lnTo>
                  <a:lnTo>
                    <a:pt x="153" y="130"/>
                  </a:lnTo>
                  <a:lnTo>
                    <a:pt x="140" y="128"/>
                  </a:lnTo>
                  <a:lnTo>
                    <a:pt x="124" y="122"/>
                  </a:lnTo>
                  <a:lnTo>
                    <a:pt x="107" y="118"/>
                  </a:lnTo>
                  <a:lnTo>
                    <a:pt x="90" y="113"/>
                  </a:lnTo>
                  <a:lnTo>
                    <a:pt x="75" y="107"/>
                  </a:lnTo>
                  <a:lnTo>
                    <a:pt x="64" y="101"/>
                  </a:lnTo>
                  <a:lnTo>
                    <a:pt x="55" y="93"/>
                  </a:lnTo>
                  <a:lnTo>
                    <a:pt x="45" y="85"/>
                  </a:lnTo>
                  <a:lnTo>
                    <a:pt x="35" y="74"/>
                  </a:lnTo>
                  <a:lnTo>
                    <a:pt x="24" y="62"/>
                  </a:lnTo>
                  <a:lnTo>
                    <a:pt x="15" y="50"/>
                  </a:lnTo>
                  <a:lnTo>
                    <a:pt x="7" y="37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3" y="5"/>
                  </a:lnTo>
                  <a:lnTo>
                    <a:pt x="9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1" y="5"/>
                  </a:lnTo>
                  <a:lnTo>
                    <a:pt x="53" y="11"/>
                  </a:lnTo>
                  <a:lnTo>
                    <a:pt x="63" y="19"/>
                  </a:lnTo>
                  <a:lnTo>
                    <a:pt x="71" y="29"/>
                  </a:lnTo>
                  <a:lnTo>
                    <a:pt x="78" y="40"/>
                  </a:lnTo>
                  <a:lnTo>
                    <a:pt x="86" y="54"/>
                  </a:lnTo>
                  <a:lnTo>
                    <a:pt x="97" y="70"/>
                  </a:lnTo>
                  <a:lnTo>
                    <a:pt x="108" y="85"/>
                  </a:lnTo>
                  <a:lnTo>
                    <a:pt x="121" y="101"/>
                  </a:lnTo>
                  <a:lnTo>
                    <a:pt x="134" y="114"/>
                  </a:lnTo>
                  <a:lnTo>
                    <a:pt x="149" y="126"/>
                  </a:lnTo>
                  <a:lnTo>
                    <a:pt x="166" y="134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499" y="3739"/>
              <a:ext cx="164" cy="146"/>
            </a:xfrm>
            <a:custGeom>
              <a:avLst/>
              <a:gdLst>
                <a:gd name="T0" fmla="*/ 164 w 164"/>
                <a:gd name="T1" fmla="*/ 292 h 292"/>
                <a:gd name="T2" fmla="*/ 162 w 164"/>
                <a:gd name="T3" fmla="*/ 290 h 292"/>
                <a:gd name="T4" fmla="*/ 157 w 164"/>
                <a:gd name="T5" fmla="*/ 286 h 292"/>
                <a:gd name="T6" fmla="*/ 148 w 164"/>
                <a:gd name="T7" fmla="*/ 280 h 292"/>
                <a:gd name="T8" fmla="*/ 138 w 164"/>
                <a:gd name="T9" fmla="*/ 270 h 292"/>
                <a:gd name="T10" fmla="*/ 127 w 164"/>
                <a:gd name="T11" fmla="*/ 262 h 292"/>
                <a:gd name="T12" fmla="*/ 116 w 164"/>
                <a:gd name="T13" fmla="*/ 253 h 292"/>
                <a:gd name="T14" fmla="*/ 106 w 164"/>
                <a:gd name="T15" fmla="*/ 243 h 292"/>
                <a:gd name="T16" fmla="*/ 97 w 164"/>
                <a:gd name="T17" fmla="*/ 233 h 292"/>
                <a:gd name="T18" fmla="*/ 89 w 164"/>
                <a:gd name="T19" fmla="*/ 224 h 292"/>
                <a:gd name="T20" fmla="*/ 79 w 164"/>
                <a:gd name="T21" fmla="*/ 212 h 292"/>
                <a:gd name="T22" fmla="*/ 70 w 164"/>
                <a:gd name="T23" fmla="*/ 200 h 292"/>
                <a:gd name="T24" fmla="*/ 60 w 164"/>
                <a:gd name="T25" fmla="*/ 185 h 292"/>
                <a:gd name="T26" fmla="*/ 50 w 164"/>
                <a:gd name="T27" fmla="*/ 171 h 292"/>
                <a:gd name="T28" fmla="*/ 41 w 164"/>
                <a:gd name="T29" fmla="*/ 155 h 292"/>
                <a:gd name="T30" fmla="*/ 34 w 164"/>
                <a:gd name="T31" fmla="*/ 142 h 292"/>
                <a:gd name="T32" fmla="*/ 28 w 164"/>
                <a:gd name="T33" fmla="*/ 130 h 292"/>
                <a:gd name="T34" fmla="*/ 23 w 164"/>
                <a:gd name="T35" fmla="*/ 116 h 292"/>
                <a:gd name="T36" fmla="*/ 17 w 164"/>
                <a:gd name="T37" fmla="*/ 101 h 292"/>
                <a:gd name="T38" fmla="*/ 12 w 164"/>
                <a:gd name="T39" fmla="*/ 83 h 292"/>
                <a:gd name="T40" fmla="*/ 7 w 164"/>
                <a:gd name="T41" fmla="*/ 64 h 292"/>
                <a:gd name="T42" fmla="*/ 2 w 164"/>
                <a:gd name="T43" fmla="*/ 46 h 292"/>
                <a:gd name="T44" fmla="*/ 0 w 164"/>
                <a:gd name="T45" fmla="*/ 29 h 292"/>
                <a:gd name="T46" fmla="*/ 1 w 164"/>
                <a:gd name="T47" fmla="*/ 15 h 292"/>
                <a:gd name="T48" fmla="*/ 6 w 164"/>
                <a:gd name="T49" fmla="*/ 4 h 292"/>
                <a:gd name="T50" fmla="*/ 12 w 164"/>
                <a:gd name="T51" fmla="*/ 0 h 292"/>
                <a:gd name="T52" fmla="*/ 19 w 164"/>
                <a:gd name="T53" fmla="*/ 4 h 292"/>
                <a:gd name="T54" fmla="*/ 26 w 164"/>
                <a:gd name="T55" fmla="*/ 11 h 292"/>
                <a:gd name="T56" fmla="*/ 34 w 164"/>
                <a:gd name="T57" fmla="*/ 25 h 292"/>
                <a:gd name="T58" fmla="*/ 41 w 164"/>
                <a:gd name="T59" fmla="*/ 41 h 292"/>
                <a:gd name="T60" fmla="*/ 47 w 164"/>
                <a:gd name="T61" fmla="*/ 56 h 292"/>
                <a:gd name="T62" fmla="*/ 53 w 164"/>
                <a:gd name="T63" fmla="*/ 72 h 292"/>
                <a:gd name="T64" fmla="*/ 58 w 164"/>
                <a:gd name="T65" fmla="*/ 83 h 292"/>
                <a:gd name="T66" fmla="*/ 63 w 164"/>
                <a:gd name="T67" fmla="*/ 95 h 292"/>
                <a:gd name="T68" fmla="*/ 67 w 164"/>
                <a:gd name="T69" fmla="*/ 111 h 292"/>
                <a:gd name="T70" fmla="*/ 72 w 164"/>
                <a:gd name="T71" fmla="*/ 128 h 292"/>
                <a:gd name="T72" fmla="*/ 77 w 164"/>
                <a:gd name="T73" fmla="*/ 146 h 292"/>
                <a:gd name="T74" fmla="*/ 83 w 164"/>
                <a:gd name="T75" fmla="*/ 163 h 292"/>
                <a:gd name="T76" fmla="*/ 88 w 164"/>
                <a:gd name="T77" fmla="*/ 181 h 292"/>
                <a:gd name="T78" fmla="*/ 94 w 164"/>
                <a:gd name="T79" fmla="*/ 198 h 292"/>
                <a:gd name="T80" fmla="*/ 101 w 164"/>
                <a:gd name="T81" fmla="*/ 212 h 292"/>
                <a:gd name="T82" fmla="*/ 107 w 164"/>
                <a:gd name="T83" fmla="*/ 224 h 292"/>
                <a:gd name="T84" fmla="*/ 115 w 164"/>
                <a:gd name="T85" fmla="*/ 233 h 292"/>
                <a:gd name="T86" fmla="*/ 124 w 164"/>
                <a:gd name="T87" fmla="*/ 247 h 292"/>
                <a:gd name="T88" fmla="*/ 133 w 164"/>
                <a:gd name="T89" fmla="*/ 257 h 292"/>
                <a:gd name="T90" fmla="*/ 142 w 164"/>
                <a:gd name="T91" fmla="*/ 268 h 292"/>
                <a:gd name="T92" fmla="*/ 150 w 164"/>
                <a:gd name="T93" fmla="*/ 278 h 292"/>
                <a:gd name="T94" fmla="*/ 158 w 164"/>
                <a:gd name="T95" fmla="*/ 286 h 292"/>
                <a:gd name="T96" fmla="*/ 164 w 164"/>
                <a:gd name="T9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" h="292">
                  <a:moveTo>
                    <a:pt x="164" y="292"/>
                  </a:moveTo>
                  <a:lnTo>
                    <a:pt x="162" y="290"/>
                  </a:lnTo>
                  <a:lnTo>
                    <a:pt x="157" y="286"/>
                  </a:lnTo>
                  <a:lnTo>
                    <a:pt x="148" y="280"/>
                  </a:lnTo>
                  <a:lnTo>
                    <a:pt x="138" y="270"/>
                  </a:lnTo>
                  <a:lnTo>
                    <a:pt x="127" y="262"/>
                  </a:lnTo>
                  <a:lnTo>
                    <a:pt x="116" y="253"/>
                  </a:lnTo>
                  <a:lnTo>
                    <a:pt x="106" y="243"/>
                  </a:lnTo>
                  <a:lnTo>
                    <a:pt x="97" y="233"/>
                  </a:lnTo>
                  <a:lnTo>
                    <a:pt x="89" y="224"/>
                  </a:lnTo>
                  <a:lnTo>
                    <a:pt x="79" y="212"/>
                  </a:lnTo>
                  <a:lnTo>
                    <a:pt x="70" y="200"/>
                  </a:lnTo>
                  <a:lnTo>
                    <a:pt x="60" y="185"/>
                  </a:lnTo>
                  <a:lnTo>
                    <a:pt x="50" y="171"/>
                  </a:lnTo>
                  <a:lnTo>
                    <a:pt x="41" y="155"/>
                  </a:lnTo>
                  <a:lnTo>
                    <a:pt x="34" y="142"/>
                  </a:lnTo>
                  <a:lnTo>
                    <a:pt x="28" y="130"/>
                  </a:lnTo>
                  <a:lnTo>
                    <a:pt x="23" y="116"/>
                  </a:lnTo>
                  <a:lnTo>
                    <a:pt x="17" y="101"/>
                  </a:lnTo>
                  <a:lnTo>
                    <a:pt x="12" y="83"/>
                  </a:lnTo>
                  <a:lnTo>
                    <a:pt x="7" y="64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6" y="11"/>
                  </a:lnTo>
                  <a:lnTo>
                    <a:pt x="34" y="25"/>
                  </a:lnTo>
                  <a:lnTo>
                    <a:pt x="41" y="41"/>
                  </a:lnTo>
                  <a:lnTo>
                    <a:pt x="47" y="56"/>
                  </a:lnTo>
                  <a:lnTo>
                    <a:pt x="53" y="72"/>
                  </a:lnTo>
                  <a:lnTo>
                    <a:pt x="58" y="83"/>
                  </a:lnTo>
                  <a:lnTo>
                    <a:pt x="63" y="95"/>
                  </a:lnTo>
                  <a:lnTo>
                    <a:pt x="67" y="111"/>
                  </a:lnTo>
                  <a:lnTo>
                    <a:pt x="72" y="128"/>
                  </a:lnTo>
                  <a:lnTo>
                    <a:pt x="77" y="146"/>
                  </a:lnTo>
                  <a:lnTo>
                    <a:pt x="83" y="163"/>
                  </a:lnTo>
                  <a:lnTo>
                    <a:pt x="88" y="181"/>
                  </a:lnTo>
                  <a:lnTo>
                    <a:pt x="94" y="198"/>
                  </a:lnTo>
                  <a:lnTo>
                    <a:pt x="101" y="212"/>
                  </a:lnTo>
                  <a:lnTo>
                    <a:pt x="107" y="224"/>
                  </a:lnTo>
                  <a:lnTo>
                    <a:pt x="115" y="233"/>
                  </a:lnTo>
                  <a:lnTo>
                    <a:pt x="124" y="247"/>
                  </a:lnTo>
                  <a:lnTo>
                    <a:pt x="133" y="257"/>
                  </a:lnTo>
                  <a:lnTo>
                    <a:pt x="142" y="268"/>
                  </a:lnTo>
                  <a:lnTo>
                    <a:pt x="150" y="278"/>
                  </a:lnTo>
                  <a:lnTo>
                    <a:pt x="158" y="286"/>
                  </a:lnTo>
                  <a:lnTo>
                    <a:pt x="164" y="292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593" y="3688"/>
              <a:ext cx="95" cy="200"/>
            </a:xfrm>
            <a:custGeom>
              <a:avLst/>
              <a:gdLst>
                <a:gd name="T0" fmla="*/ 95 w 95"/>
                <a:gd name="T1" fmla="*/ 400 h 400"/>
                <a:gd name="T2" fmla="*/ 93 w 95"/>
                <a:gd name="T3" fmla="*/ 399 h 400"/>
                <a:gd name="T4" fmla="*/ 88 w 95"/>
                <a:gd name="T5" fmla="*/ 391 h 400"/>
                <a:gd name="T6" fmla="*/ 80 w 95"/>
                <a:gd name="T7" fmla="*/ 383 h 400"/>
                <a:gd name="T8" fmla="*/ 72 w 95"/>
                <a:gd name="T9" fmla="*/ 369 h 400"/>
                <a:gd name="T10" fmla="*/ 62 w 95"/>
                <a:gd name="T11" fmla="*/ 358 h 400"/>
                <a:gd name="T12" fmla="*/ 52 w 95"/>
                <a:gd name="T13" fmla="*/ 344 h 400"/>
                <a:gd name="T14" fmla="*/ 45 w 95"/>
                <a:gd name="T15" fmla="*/ 332 h 400"/>
                <a:gd name="T16" fmla="*/ 39 w 95"/>
                <a:gd name="T17" fmla="*/ 323 h 400"/>
                <a:gd name="T18" fmla="*/ 34 w 95"/>
                <a:gd name="T19" fmla="*/ 309 h 400"/>
                <a:gd name="T20" fmla="*/ 27 w 95"/>
                <a:gd name="T21" fmla="*/ 291 h 400"/>
                <a:gd name="T22" fmla="*/ 19 w 95"/>
                <a:gd name="T23" fmla="*/ 268 h 400"/>
                <a:gd name="T24" fmla="*/ 12 w 95"/>
                <a:gd name="T25" fmla="*/ 243 h 400"/>
                <a:gd name="T26" fmla="*/ 6 w 95"/>
                <a:gd name="T27" fmla="*/ 214 h 400"/>
                <a:gd name="T28" fmla="*/ 1 w 95"/>
                <a:gd name="T29" fmla="*/ 186 h 400"/>
                <a:gd name="T30" fmla="*/ 0 w 95"/>
                <a:gd name="T31" fmla="*/ 159 h 400"/>
                <a:gd name="T32" fmla="*/ 2 w 95"/>
                <a:gd name="T33" fmla="*/ 134 h 400"/>
                <a:gd name="T34" fmla="*/ 6 w 95"/>
                <a:gd name="T35" fmla="*/ 112 h 400"/>
                <a:gd name="T36" fmla="*/ 11 w 95"/>
                <a:gd name="T37" fmla="*/ 91 h 400"/>
                <a:gd name="T38" fmla="*/ 15 w 95"/>
                <a:gd name="T39" fmla="*/ 72 h 400"/>
                <a:gd name="T40" fmla="*/ 20 w 95"/>
                <a:gd name="T41" fmla="*/ 54 h 400"/>
                <a:gd name="T42" fmla="*/ 25 w 95"/>
                <a:gd name="T43" fmla="*/ 36 h 400"/>
                <a:gd name="T44" fmla="*/ 31 w 95"/>
                <a:gd name="T45" fmla="*/ 23 h 400"/>
                <a:gd name="T46" fmla="*/ 37 w 95"/>
                <a:gd name="T47" fmla="*/ 9 h 400"/>
                <a:gd name="T48" fmla="*/ 43 w 95"/>
                <a:gd name="T49" fmla="*/ 0 h 400"/>
                <a:gd name="T50" fmla="*/ 44 w 95"/>
                <a:gd name="T51" fmla="*/ 15 h 400"/>
                <a:gd name="T52" fmla="*/ 47 w 95"/>
                <a:gd name="T53" fmla="*/ 52 h 400"/>
                <a:gd name="T54" fmla="*/ 48 w 95"/>
                <a:gd name="T55" fmla="*/ 97 h 400"/>
                <a:gd name="T56" fmla="*/ 47 w 95"/>
                <a:gd name="T57" fmla="*/ 134 h 400"/>
                <a:gd name="T58" fmla="*/ 44 w 95"/>
                <a:gd name="T59" fmla="*/ 169 h 400"/>
                <a:gd name="T60" fmla="*/ 44 w 95"/>
                <a:gd name="T61" fmla="*/ 216 h 400"/>
                <a:gd name="T62" fmla="*/ 45 w 95"/>
                <a:gd name="T63" fmla="*/ 260 h 400"/>
                <a:gd name="T64" fmla="*/ 50 w 95"/>
                <a:gd name="T65" fmla="*/ 293 h 400"/>
                <a:gd name="T66" fmla="*/ 53 w 95"/>
                <a:gd name="T67" fmla="*/ 307 h 400"/>
                <a:gd name="T68" fmla="*/ 57 w 95"/>
                <a:gd name="T69" fmla="*/ 321 h 400"/>
                <a:gd name="T70" fmla="*/ 63 w 95"/>
                <a:gd name="T71" fmla="*/ 334 h 400"/>
                <a:gd name="T72" fmla="*/ 68 w 95"/>
                <a:gd name="T73" fmla="*/ 348 h 400"/>
                <a:gd name="T74" fmla="*/ 74 w 95"/>
                <a:gd name="T75" fmla="*/ 362 h 400"/>
                <a:gd name="T76" fmla="*/ 80 w 95"/>
                <a:gd name="T77" fmla="*/ 375 h 400"/>
                <a:gd name="T78" fmla="*/ 87 w 95"/>
                <a:gd name="T79" fmla="*/ 389 h 400"/>
                <a:gd name="T80" fmla="*/ 95 w 95"/>
                <a:gd name="T8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400">
                  <a:moveTo>
                    <a:pt x="95" y="400"/>
                  </a:moveTo>
                  <a:lnTo>
                    <a:pt x="93" y="399"/>
                  </a:lnTo>
                  <a:lnTo>
                    <a:pt x="88" y="391"/>
                  </a:lnTo>
                  <a:lnTo>
                    <a:pt x="80" y="383"/>
                  </a:lnTo>
                  <a:lnTo>
                    <a:pt x="72" y="369"/>
                  </a:lnTo>
                  <a:lnTo>
                    <a:pt x="62" y="358"/>
                  </a:lnTo>
                  <a:lnTo>
                    <a:pt x="52" y="344"/>
                  </a:lnTo>
                  <a:lnTo>
                    <a:pt x="45" y="332"/>
                  </a:lnTo>
                  <a:lnTo>
                    <a:pt x="39" y="323"/>
                  </a:lnTo>
                  <a:lnTo>
                    <a:pt x="34" y="309"/>
                  </a:lnTo>
                  <a:lnTo>
                    <a:pt x="27" y="291"/>
                  </a:lnTo>
                  <a:lnTo>
                    <a:pt x="19" y="268"/>
                  </a:lnTo>
                  <a:lnTo>
                    <a:pt x="12" y="243"/>
                  </a:lnTo>
                  <a:lnTo>
                    <a:pt x="6" y="214"/>
                  </a:lnTo>
                  <a:lnTo>
                    <a:pt x="1" y="186"/>
                  </a:lnTo>
                  <a:lnTo>
                    <a:pt x="0" y="159"/>
                  </a:lnTo>
                  <a:lnTo>
                    <a:pt x="2" y="134"/>
                  </a:lnTo>
                  <a:lnTo>
                    <a:pt x="6" y="112"/>
                  </a:lnTo>
                  <a:lnTo>
                    <a:pt x="11" y="91"/>
                  </a:lnTo>
                  <a:lnTo>
                    <a:pt x="15" y="72"/>
                  </a:lnTo>
                  <a:lnTo>
                    <a:pt x="20" y="54"/>
                  </a:lnTo>
                  <a:lnTo>
                    <a:pt x="25" y="36"/>
                  </a:lnTo>
                  <a:lnTo>
                    <a:pt x="31" y="23"/>
                  </a:lnTo>
                  <a:lnTo>
                    <a:pt x="37" y="9"/>
                  </a:lnTo>
                  <a:lnTo>
                    <a:pt x="43" y="0"/>
                  </a:lnTo>
                  <a:lnTo>
                    <a:pt x="44" y="15"/>
                  </a:lnTo>
                  <a:lnTo>
                    <a:pt x="47" y="52"/>
                  </a:lnTo>
                  <a:lnTo>
                    <a:pt x="48" y="97"/>
                  </a:lnTo>
                  <a:lnTo>
                    <a:pt x="47" y="134"/>
                  </a:lnTo>
                  <a:lnTo>
                    <a:pt x="44" y="169"/>
                  </a:lnTo>
                  <a:lnTo>
                    <a:pt x="44" y="216"/>
                  </a:lnTo>
                  <a:lnTo>
                    <a:pt x="45" y="260"/>
                  </a:lnTo>
                  <a:lnTo>
                    <a:pt x="50" y="293"/>
                  </a:lnTo>
                  <a:lnTo>
                    <a:pt x="53" y="307"/>
                  </a:lnTo>
                  <a:lnTo>
                    <a:pt x="57" y="321"/>
                  </a:lnTo>
                  <a:lnTo>
                    <a:pt x="63" y="334"/>
                  </a:lnTo>
                  <a:lnTo>
                    <a:pt x="68" y="348"/>
                  </a:lnTo>
                  <a:lnTo>
                    <a:pt x="74" y="362"/>
                  </a:lnTo>
                  <a:lnTo>
                    <a:pt x="80" y="375"/>
                  </a:lnTo>
                  <a:lnTo>
                    <a:pt x="87" y="389"/>
                  </a:lnTo>
                  <a:lnTo>
                    <a:pt x="95" y="40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647" y="3736"/>
              <a:ext cx="168" cy="156"/>
            </a:xfrm>
            <a:custGeom>
              <a:avLst/>
              <a:gdLst>
                <a:gd name="T0" fmla="*/ 166 w 168"/>
                <a:gd name="T1" fmla="*/ 298 h 311"/>
                <a:gd name="T2" fmla="*/ 149 w 168"/>
                <a:gd name="T3" fmla="*/ 303 h 311"/>
                <a:gd name="T4" fmla="*/ 125 w 168"/>
                <a:gd name="T5" fmla="*/ 311 h 311"/>
                <a:gd name="T6" fmla="*/ 99 w 168"/>
                <a:gd name="T7" fmla="*/ 311 h 311"/>
                <a:gd name="T8" fmla="*/ 79 w 168"/>
                <a:gd name="T9" fmla="*/ 302 h 311"/>
                <a:gd name="T10" fmla="*/ 60 w 168"/>
                <a:gd name="T11" fmla="*/ 288 h 311"/>
                <a:gd name="T12" fmla="*/ 41 w 168"/>
                <a:gd name="T13" fmla="*/ 265 h 311"/>
                <a:gd name="T14" fmla="*/ 24 w 168"/>
                <a:gd name="T15" fmla="*/ 230 h 311"/>
                <a:gd name="T16" fmla="*/ 4 w 168"/>
                <a:gd name="T17" fmla="*/ 157 h 311"/>
                <a:gd name="T18" fmla="*/ 4 w 168"/>
                <a:gd name="T19" fmla="*/ 76 h 311"/>
                <a:gd name="T20" fmla="*/ 25 w 168"/>
                <a:gd name="T21" fmla="*/ 19 h 311"/>
                <a:gd name="T22" fmla="*/ 49 w 168"/>
                <a:gd name="T23" fmla="*/ 0 h 311"/>
                <a:gd name="T24" fmla="*/ 76 w 168"/>
                <a:gd name="T25" fmla="*/ 6 h 311"/>
                <a:gd name="T26" fmla="*/ 98 w 168"/>
                <a:gd name="T27" fmla="*/ 31 h 311"/>
                <a:gd name="T28" fmla="*/ 109 w 168"/>
                <a:gd name="T29" fmla="*/ 74 h 311"/>
                <a:gd name="T30" fmla="*/ 110 w 168"/>
                <a:gd name="T31" fmla="*/ 117 h 311"/>
                <a:gd name="T32" fmla="*/ 102 w 168"/>
                <a:gd name="T33" fmla="*/ 150 h 311"/>
                <a:gd name="T34" fmla="*/ 83 w 168"/>
                <a:gd name="T35" fmla="*/ 171 h 311"/>
                <a:gd name="T36" fmla="*/ 71 w 168"/>
                <a:gd name="T37" fmla="*/ 173 h 311"/>
                <a:gd name="T38" fmla="*/ 79 w 168"/>
                <a:gd name="T39" fmla="*/ 156 h 311"/>
                <a:gd name="T40" fmla="*/ 86 w 168"/>
                <a:gd name="T41" fmla="*/ 126 h 311"/>
                <a:gd name="T42" fmla="*/ 85 w 168"/>
                <a:gd name="T43" fmla="*/ 93 h 311"/>
                <a:gd name="T44" fmla="*/ 71 w 168"/>
                <a:gd name="T45" fmla="*/ 66 h 311"/>
                <a:gd name="T46" fmla="*/ 57 w 168"/>
                <a:gd name="T47" fmla="*/ 66 h 311"/>
                <a:gd name="T48" fmla="*/ 45 w 168"/>
                <a:gd name="T49" fmla="*/ 87 h 311"/>
                <a:gd name="T50" fmla="*/ 40 w 168"/>
                <a:gd name="T51" fmla="*/ 124 h 311"/>
                <a:gd name="T52" fmla="*/ 42 w 168"/>
                <a:gd name="T53" fmla="*/ 165 h 311"/>
                <a:gd name="T54" fmla="*/ 51 w 168"/>
                <a:gd name="T55" fmla="*/ 204 h 311"/>
                <a:gd name="T56" fmla="*/ 66 w 168"/>
                <a:gd name="T57" fmla="*/ 243 h 311"/>
                <a:gd name="T58" fmla="*/ 85 w 168"/>
                <a:gd name="T59" fmla="*/ 272 h 311"/>
                <a:gd name="T60" fmla="*/ 101 w 168"/>
                <a:gd name="T61" fmla="*/ 288 h 311"/>
                <a:gd name="T62" fmla="*/ 118 w 168"/>
                <a:gd name="T63" fmla="*/ 296 h 311"/>
                <a:gd name="T64" fmla="*/ 137 w 168"/>
                <a:gd name="T65" fmla="*/ 300 h 311"/>
                <a:gd name="T66" fmla="*/ 158 w 168"/>
                <a:gd name="T67" fmla="*/ 30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311">
                  <a:moveTo>
                    <a:pt x="168" y="296"/>
                  </a:moveTo>
                  <a:lnTo>
                    <a:pt x="166" y="298"/>
                  </a:lnTo>
                  <a:lnTo>
                    <a:pt x="160" y="300"/>
                  </a:lnTo>
                  <a:lnTo>
                    <a:pt x="149" y="303"/>
                  </a:lnTo>
                  <a:lnTo>
                    <a:pt x="138" y="307"/>
                  </a:lnTo>
                  <a:lnTo>
                    <a:pt x="125" y="311"/>
                  </a:lnTo>
                  <a:lnTo>
                    <a:pt x="112" y="311"/>
                  </a:lnTo>
                  <a:lnTo>
                    <a:pt x="99" y="311"/>
                  </a:lnTo>
                  <a:lnTo>
                    <a:pt x="88" y="307"/>
                  </a:lnTo>
                  <a:lnTo>
                    <a:pt x="79" y="302"/>
                  </a:lnTo>
                  <a:lnTo>
                    <a:pt x="69" y="296"/>
                  </a:lnTo>
                  <a:lnTo>
                    <a:pt x="60" y="288"/>
                  </a:lnTo>
                  <a:lnTo>
                    <a:pt x="50" y="278"/>
                  </a:lnTo>
                  <a:lnTo>
                    <a:pt x="41" y="265"/>
                  </a:lnTo>
                  <a:lnTo>
                    <a:pt x="32" y="249"/>
                  </a:lnTo>
                  <a:lnTo>
                    <a:pt x="24" y="230"/>
                  </a:lnTo>
                  <a:lnTo>
                    <a:pt x="16" y="206"/>
                  </a:lnTo>
                  <a:lnTo>
                    <a:pt x="4" y="157"/>
                  </a:lnTo>
                  <a:lnTo>
                    <a:pt x="0" y="115"/>
                  </a:lnTo>
                  <a:lnTo>
                    <a:pt x="4" y="76"/>
                  </a:lnTo>
                  <a:lnTo>
                    <a:pt x="16" y="37"/>
                  </a:lnTo>
                  <a:lnTo>
                    <a:pt x="25" y="19"/>
                  </a:lnTo>
                  <a:lnTo>
                    <a:pt x="36" y="6"/>
                  </a:lnTo>
                  <a:lnTo>
                    <a:pt x="49" y="0"/>
                  </a:lnTo>
                  <a:lnTo>
                    <a:pt x="62" y="0"/>
                  </a:lnTo>
                  <a:lnTo>
                    <a:pt x="76" y="6"/>
                  </a:lnTo>
                  <a:lnTo>
                    <a:pt x="88" y="15"/>
                  </a:lnTo>
                  <a:lnTo>
                    <a:pt x="98" y="31"/>
                  </a:lnTo>
                  <a:lnTo>
                    <a:pt x="105" y="50"/>
                  </a:lnTo>
                  <a:lnTo>
                    <a:pt x="109" y="74"/>
                  </a:lnTo>
                  <a:lnTo>
                    <a:pt x="111" y="95"/>
                  </a:lnTo>
                  <a:lnTo>
                    <a:pt x="110" y="117"/>
                  </a:lnTo>
                  <a:lnTo>
                    <a:pt x="107" y="134"/>
                  </a:lnTo>
                  <a:lnTo>
                    <a:pt x="102" y="150"/>
                  </a:lnTo>
                  <a:lnTo>
                    <a:pt x="94" y="163"/>
                  </a:lnTo>
                  <a:lnTo>
                    <a:pt x="83" y="171"/>
                  </a:lnTo>
                  <a:lnTo>
                    <a:pt x="70" y="175"/>
                  </a:lnTo>
                  <a:lnTo>
                    <a:pt x="71" y="173"/>
                  </a:lnTo>
                  <a:lnTo>
                    <a:pt x="75" y="165"/>
                  </a:lnTo>
                  <a:lnTo>
                    <a:pt x="79" y="156"/>
                  </a:lnTo>
                  <a:lnTo>
                    <a:pt x="83" y="142"/>
                  </a:lnTo>
                  <a:lnTo>
                    <a:pt x="86" y="126"/>
                  </a:lnTo>
                  <a:lnTo>
                    <a:pt x="87" y="111"/>
                  </a:lnTo>
                  <a:lnTo>
                    <a:pt x="85" y="93"/>
                  </a:lnTo>
                  <a:lnTo>
                    <a:pt x="79" y="78"/>
                  </a:lnTo>
                  <a:lnTo>
                    <a:pt x="71" y="66"/>
                  </a:lnTo>
                  <a:lnTo>
                    <a:pt x="64" y="64"/>
                  </a:lnTo>
                  <a:lnTo>
                    <a:pt x="57" y="66"/>
                  </a:lnTo>
                  <a:lnTo>
                    <a:pt x="51" y="74"/>
                  </a:lnTo>
                  <a:lnTo>
                    <a:pt x="45" y="87"/>
                  </a:lnTo>
                  <a:lnTo>
                    <a:pt x="42" y="105"/>
                  </a:lnTo>
                  <a:lnTo>
                    <a:pt x="40" y="124"/>
                  </a:lnTo>
                  <a:lnTo>
                    <a:pt x="40" y="148"/>
                  </a:lnTo>
                  <a:lnTo>
                    <a:pt x="42" y="165"/>
                  </a:lnTo>
                  <a:lnTo>
                    <a:pt x="45" y="183"/>
                  </a:lnTo>
                  <a:lnTo>
                    <a:pt x="51" y="204"/>
                  </a:lnTo>
                  <a:lnTo>
                    <a:pt x="58" y="224"/>
                  </a:lnTo>
                  <a:lnTo>
                    <a:pt x="66" y="243"/>
                  </a:lnTo>
                  <a:lnTo>
                    <a:pt x="75" y="259"/>
                  </a:lnTo>
                  <a:lnTo>
                    <a:pt x="85" y="272"/>
                  </a:lnTo>
                  <a:lnTo>
                    <a:pt x="94" y="282"/>
                  </a:lnTo>
                  <a:lnTo>
                    <a:pt x="101" y="288"/>
                  </a:lnTo>
                  <a:lnTo>
                    <a:pt x="110" y="292"/>
                  </a:lnTo>
                  <a:lnTo>
                    <a:pt x="118" y="296"/>
                  </a:lnTo>
                  <a:lnTo>
                    <a:pt x="128" y="298"/>
                  </a:lnTo>
                  <a:lnTo>
                    <a:pt x="137" y="300"/>
                  </a:lnTo>
                  <a:lnTo>
                    <a:pt x="147" y="300"/>
                  </a:lnTo>
                  <a:lnTo>
                    <a:pt x="158" y="300"/>
                  </a:lnTo>
                  <a:lnTo>
                    <a:pt x="168" y="296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276" y="3723"/>
              <a:ext cx="177" cy="136"/>
            </a:xfrm>
            <a:custGeom>
              <a:avLst/>
              <a:gdLst>
                <a:gd name="T0" fmla="*/ 174 w 177"/>
                <a:gd name="T1" fmla="*/ 272 h 272"/>
                <a:gd name="T2" fmla="*/ 154 w 177"/>
                <a:gd name="T3" fmla="*/ 272 h 272"/>
                <a:gd name="T4" fmla="*/ 124 w 177"/>
                <a:gd name="T5" fmla="*/ 270 h 272"/>
                <a:gd name="T6" fmla="*/ 96 w 177"/>
                <a:gd name="T7" fmla="*/ 262 h 272"/>
                <a:gd name="T8" fmla="*/ 73 w 177"/>
                <a:gd name="T9" fmla="*/ 247 h 272"/>
                <a:gd name="T10" fmla="*/ 44 w 177"/>
                <a:gd name="T11" fmla="*/ 220 h 272"/>
                <a:gd name="T12" fmla="*/ 16 w 177"/>
                <a:gd name="T13" fmla="*/ 175 h 272"/>
                <a:gd name="T14" fmla="*/ 0 w 177"/>
                <a:gd name="T15" fmla="*/ 112 h 272"/>
                <a:gd name="T16" fmla="*/ 8 w 177"/>
                <a:gd name="T17" fmla="*/ 35 h 272"/>
                <a:gd name="T18" fmla="*/ 33 w 177"/>
                <a:gd name="T19" fmla="*/ 2 h 272"/>
                <a:gd name="T20" fmla="*/ 65 w 177"/>
                <a:gd name="T21" fmla="*/ 7 h 272"/>
                <a:gd name="T22" fmla="*/ 93 w 177"/>
                <a:gd name="T23" fmla="*/ 29 h 272"/>
                <a:gd name="T24" fmla="*/ 111 w 177"/>
                <a:gd name="T25" fmla="*/ 52 h 272"/>
                <a:gd name="T26" fmla="*/ 125 w 177"/>
                <a:gd name="T27" fmla="*/ 85 h 272"/>
                <a:gd name="T28" fmla="*/ 134 w 177"/>
                <a:gd name="T29" fmla="*/ 126 h 272"/>
                <a:gd name="T30" fmla="*/ 131 w 177"/>
                <a:gd name="T31" fmla="*/ 163 h 272"/>
                <a:gd name="T32" fmla="*/ 114 w 177"/>
                <a:gd name="T33" fmla="*/ 186 h 272"/>
                <a:gd name="T34" fmla="*/ 90 w 177"/>
                <a:gd name="T35" fmla="*/ 181 h 272"/>
                <a:gd name="T36" fmla="*/ 71 w 177"/>
                <a:gd name="T37" fmla="*/ 153 h 272"/>
                <a:gd name="T38" fmla="*/ 68 w 177"/>
                <a:gd name="T39" fmla="*/ 120 h 272"/>
                <a:gd name="T40" fmla="*/ 78 w 177"/>
                <a:gd name="T41" fmla="*/ 109 h 272"/>
                <a:gd name="T42" fmla="*/ 85 w 177"/>
                <a:gd name="T43" fmla="*/ 128 h 272"/>
                <a:gd name="T44" fmla="*/ 85 w 177"/>
                <a:gd name="T45" fmla="*/ 149 h 272"/>
                <a:gd name="T46" fmla="*/ 92 w 177"/>
                <a:gd name="T47" fmla="*/ 155 h 272"/>
                <a:gd name="T48" fmla="*/ 103 w 177"/>
                <a:gd name="T49" fmla="*/ 153 h 272"/>
                <a:gd name="T50" fmla="*/ 111 w 177"/>
                <a:gd name="T51" fmla="*/ 138 h 272"/>
                <a:gd name="T52" fmla="*/ 112 w 177"/>
                <a:gd name="T53" fmla="*/ 109 h 272"/>
                <a:gd name="T54" fmla="*/ 106 w 177"/>
                <a:gd name="T55" fmla="*/ 77 h 272"/>
                <a:gd name="T56" fmla="*/ 94 w 177"/>
                <a:gd name="T57" fmla="*/ 50 h 272"/>
                <a:gd name="T58" fmla="*/ 76 w 177"/>
                <a:gd name="T59" fmla="*/ 37 h 272"/>
                <a:gd name="T60" fmla="*/ 55 w 177"/>
                <a:gd name="T61" fmla="*/ 42 h 272"/>
                <a:gd name="T62" fmla="*/ 39 w 177"/>
                <a:gd name="T63" fmla="*/ 64 h 272"/>
                <a:gd name="T64" fmla="*/ 31 w 177"/>
                <a:gd name="T65" fmla="*/ 99 h 272"/>
                <a:gd name="T66" fmla="*/ 32 w 177"/>
                <a:gd name="T67" fmla="*/ 136 h 272"/>
                <a:gd name="T68" fmla="*/ 49 w 177"/>
                <a:gd name="T69" fmla="*/ 188 h 272"/>
                <a:gd name="T70" fmla="*/ 84 w 177"/>
                <a:gd name="T71" fmla="*/ 233 h 272"/>
                <a:gd name="T72" fmla="*/ 123 w 177"/>
                <a:gd name="T73" fmla="*/ 258 h 272"/>
                <a:gd name="T74" fmla="*/ 160 w 177"/>
                <a:gd name="T75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272">
                  <a:moveTo>
                    <a:pt x="177" y="272"/>
                  </a:moveTo>
                  <a:lnTo>
                    <a:pt x="174" y="272"/>
                  </a:lnTo>
                  <a:lnTo>
                    <a:pt x="166" y="272"/>
                  </a:lnTo>
                  <a:lnTo>
                    <a:pt x="154" y="272"/>
                  </a:lnTo>
                  <a:lnTo>
                    <a:pt x="140" y="272"/>
                  </a:lnTo>
                  <a:lnTo>
                    <a:pt x="124" y="270"/>
                  </a:lnTo>
                  <a:lnTo>
                    <a:pt x="109" y="266"/>
                  </a:lnTo>
                  <a:lnTo>
                    <a:pt x="96" y="262"/>
                  </a:lnTo>
                  <a:lnTo>
                    <a:pt x="85" y="257"/>
                  </a:lnTo>
                  <a:lnTo>
                    <a:pt x="73" y="247"/>
                  </a:lnTo>
                  <a:lnTo>
                    <a:pt x="60" y="235"/>
                  </a:lnTo>
                  <a:lnTo>
                    <a:pt x="44" y="220"/>
                  </a:lnTo>
                  <a:lnTo>
                    <a:pt x="29" y="198"/>
                  </a:lnTo>
                  <a:lnTo>
                    <a:pt x="16" y="175"/>
                  </a:lnTo>
                  <a:lnTo>
                    <a:pt x="6" y="146"/>
                  </a:lnTo>
                  <a:lnTo>
                    <a:pt x="0" y="112"/>
                  </a:lnTo>
                  <a:lnTo>
                    <a:pt x="1" y="72"/>
                  </a:lnTo>
                  <a:lnTo>
                    <a:pt x="8" y="35"/>
                  </a:lnTo>
                  <a:lnTo>
                    <a:pt x="19" y="11"/>
                  </a:lnTo>
                  <a:lnTo>
                    <a:pt x="33" y="2"/>
                  </a:lnTo>
                  <a:lnTo>
                    <a:pt x="49" y="0"/>
                  </a:lnTo>
                  <a:lnTo>
                    <a:pt x="65" y="7"/>
                  </a:lnTo>
                  <a:lnTo>
                    <a:pt x="81" y="17"/>
                  </a:lnTo>
                  <a:lnTo>
                    <a:pt x="93" y="29"/>
                  </a:lnTo>
                  <a:lnTo>
                    <a:pt x="103" y="40"/>
                  </a:lnTo>
                  <a:lnTo>
                    <a:pt x="111" y="52"/>
                  </a:lnTo>
                  <a:lnTo>
                    <a:pt x="118" y="68"/>
                  </a:lnTo>
                  <a:lnTo>
                    <a:pt x="125" y="85"/>
                  </a:lnTo>
                  <a:lnTo>
                    <a:pt x="131" y="107"/>
                  </a:lnTo>
                  <a:lnTo>
                    <a:pt x="134" y="126"/>
                  </a:lnTo>
                  <a:lnTo>
                    <a:pt x="135" y="146"/>
                  </a:lnTo>
                  <a:lnTo>
                    <a:pt x="131" y="163"/>
                  </a:lnTo>
                  <a:lnTo>
                    <a:pt x="124" y="179"/>
                  </a:lnTo>
                  <a:lnTo>
                    <a:pt x="114" y="186"/>
                  </a:lnTo>
                  <a:lnTo>
                    <a:pt x="102" y="186"/>
                  </a:lnTo>
                  <a:lnTo>
                    <a:pt x="90" y="181"/>
                  </a:lnTo>
                  <a:lnTo>
                    <a:pt x="79" y="169"/>
                  </a:lnTo>
                  <a:lnTo>
                    <a:pt x="71" y="153"/>
                  </a:lnTo>
                  <a:lnTo>
                    <a:pt x="67" y="138"/>
                  </a:lnTo>
                  <a:lnTo>
                    <a:pt x="68" y="120"/>
                  </a:lnTo>
                  <a:lnTo>
                    <a:pt x="76" y="107"/>
                  </a:lnTo>
                  <a:lnTo>
                    <a:pt x="78" y="109"/>
                  </a:lnTo>
                  <a:lnTo>
                    <a:pt x="82" y="116"/>
                  </a:lnTo>
                  <a:lnTo>
                    <a:pt x="85" y="128"/>
                  </a:lnTo>
                  <a:lnTo>
                    <a:pt x="85" y="142"/>
                  </a:lnTo>
                  <a:lnTo>
                    <a:pt x="85" y="149"/>
                  </a:lnTo>
                  <a:lnTo>
                    <a:pt x="88" y="153"/>
                  </a:lnTo>
                  <a:lnTo>
                    <a:pt x="92" y="155"/>
                  </a:lnTo>
                  <a:lnTo>
                    <a:pt x="97" y="155"/>
                  </a:lnTo>
                  <a:lnTo>
                    <a:pt x="103" y="153"/>
                  </a:lnTo>
                  <a:lnTo>
                    <a:pt x="107" y="146"/>
                  </a:lnTo>
                  <a:lnTo>
                    <a:pt x="111" y="138"/>
                  </a:lnTo>
                  <a:lnTo>
                    <a:pt x="112" y="124"/>
                  </a:lnTo>
                  <a:lnTo>
                    <a:pt x="112" y="109"/>
                  </a:lnTo>
                  <a:lnTo>
                    <a:pt x="109" y="93"/>
                  </a:lnTo>
                  <a:lnTo>
                    <a:pt x="106" y="77"/>
                  </a:lnTo>
                  <a:lnTo>
                    <a:pt x="101" y="62"/>
                  </a:lnTo>
                  <a:lnTo>
                    <a:pt x="94" y="50"/>
                  </a:lnTo>
                  <a:lnTo>
                    <a:pt x="86" y="42"/>
                  </a:lnTo>
                  <a:lnTo>
                    <a:pt x="76" y="37"/>
                  </a:lnTo>
                  <a:lnTo>
                    <a:pt x="65" y="37"/>
                  </a:lnTo>
                  <a:lnTo>
                    <a:pt x="55" y="42"/>
                  </a:lnTo>
                  <a:lnTo>
                    <a:pt x="46" y="52"/>
                  </a:lnTo>
                  <a:lnTo>
                    <a:pt x="39" y="64"/>
                  </a:lnTo>
                  <a:lnTo>
                    <a:pt x="34" y="81"/>
                  </a:lnTo>
                  <a:lnTo>
                    <a:pt x="31" y="99"/>
                  </a:lnTo>
                  <a:lnTo>
                    <a:pt x="30" y="116"/>
                  </a:lnTo>
                  <a:lnTo>
                    <a:pt x="32" y="136"/>
                  </a:lnTo>
                  <a:lnTo>
                    <a:pt x="36" y="155"/>
                  </a:lnTo>
                  <a:lnTo>
                    <a:pt x="49" y="188"/>
                  </a:lnTo>
                  <a:lnTo>
                    <a:pt x="65" y="214"/>
                  </a:lnTo>
                  <a:lnTo>
                    <a:pt x="84" y="233"/>
                  </a:lnTo>
                  <a:lnTo>
                    <a:pt x="103" y="249"/>
                  </a:lnTo>
                  <a:lnTo>
                    <a:pt x="123" y="258"/>
                  </a:lnTo>
                  <a:lnTo>
                    <a:pt x="142" y="266"/>
                  </a:lnTo>
                  <a:lnTo>
                    <a:pt x="160" y="270"/>
                  </a:lnTo>
                  <a:lnTo>
                    <a:pt x="177" y="272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823" y="3641"/>
              <a:ext cx="493" cy="201"/>
            </a:xfrm>
            <a:custGeom>
              <a:avLst/>
              <a:gdLst>
                <a:gd name="T0" fmla="*/ 391 w 493"/>
                <a:gd name="T1" fmla="*/ 90 h 403"/>
                <a:gd name="T2" fmla="*/ 419 w 493"/>
                <a:gd name="T3" fmla="*/ 99 h 403"/>
                <a:gd name="T4" fmla="*/ 437 w 493"/>
                <a:gd name="T5" fmla="*/ 138 h 403"/>
                <a:gd name="T6" fmla="*/ 425 w 493"/>
                <a:gd name="T7" fmla="*/ 185 h 403"/>
                <a:gd name="T8" fmla="*/ 396 w 493"/>
                <a:gd name="T9" fmla="*/ 208 h 403"/>
                <a:gd name="T10" fmla="*/ 366 w 493"/>
                <a:gd name="T11" fmla="*/ 218 h 403"/>
                <a:gd name="T12" fmla="*/ 323 w 493"/>
                <a:gd name="T13" fmla="*/ 185 h 403"/>
                <a:gd name="T14" fmla="*/ 325 w 493"/>
                <a:gd name="T15" fmla="*/ 90 h 403"/>
                <a:gd name="T16" fmla="*/ 399 w 493"/>
                <a:gd name="T17" fmla="*/ 0 h 403"/>
                <a:gd name="T18" fmla="*/ 467 w 493"/>
                <a:gd name="T19" fmla="*/ 45 h 403"/>
                <a:gd name="T20" fmla="*/ 493 w 493"/>
                <a:gd name="T21" fmla="*/ 138 h 403"/>
                <a:gd name="T22" fmla="*/ 477 w 493"/>
                <a:gd name="T23" fmla="*/ 218 h 403"/>
                <a:gd name="T24" fmla="*/ 441 w 493"/>
                <a:gd name="T25" fmla="*/ 271 h 403"/>
                <a:gd name="T26" fmla="*/ 387 w 493"/>
                <a:gd name="T27" fmla="*/ 290 h 403"/>
                <a:gd name="T28" fmla="*/ 327 w 493"/>
                <a:gd name="T29" fmla="*/ 263 h 403"/>
                <a:gd name="T30" fmla="*/ 274 w 493"/>
                <a:gd name="T31" fmla="*/ 224 h 403"/>
                <a:gd name="T32" fmla="*/ 229 w 493"/>
                <a:gd name="T33" fmla="*/ 199 h 403"/>
                <a:gd name="T34" fmla="*/ 167 w 493"/>
                <a:gd name="T35" fmla="*/ 179 h 403"/>
                <a:gd name="T36" fmla="*/ 102 w 493"/>
                <a:gd name="T37" fmla="*/ 206 h 403"/>
                <a:gd name="T38" fmla="*/ 50 w 493"/>
                <a:gd name="T39" fmla="*/ 280 h 403"/>
                <a:gd name="T40" fmla="*/ 19 w 493"/>
                <a:gd name="T41" fmla="*/ 352 h 403"/>
                <a:gd name="T42" fmla="*/ 2 w 493"/>
                <a:gd name="T43" fmla="*/ 395 h 403"/>
                <a:gd name="T44" fmla="*/ 18 w 493"/>
                <a:gd name="T45" fmla="*/ 300 h 403"/>
                <a:gd name="T46" fmla="*/ 58 w 493"/>
                <a:gd name="T47" fmla="*/ 236 h 403"/>
                <a:gd name="T48" fmla="*/ 104 w 493"/>
                <a:gd name="T49" fmla="*/ 187 h 403"/>
                <a:gd name="T50" fmla="*/ 147 w 493"/>
                <a:gd name="T51" fmla="*/ 167 h 403"/>
                <a:gd name="T52" fmla="*/ 194 w 493"/>
                <a:gd name="T53" fmla="*/ 166 h 403"/>
                <a:gd name="T54" fmla="*/ 249 w 493"/>
                <a:gd name="T55" fmla="*/ 185 h 403"/>
                <a:gd name="T56" fmla="*/ 308 w 493"/>
                <a:gd name="T57" fmla="*/ 232 h 403"/>
                <a:gd name="T58" fmla="*/ 357 w 493"/>
                <a:gd name="T59" fmla="*/ 271 h 403"/>
                <a:gd name="T60" fmla="*/ 401 w 493"/>
                <a:gd name="T61" fmla="*/ 265 h 403"/>
                <a:gd name="T62" fmla="*/ 442 w 493"/>
                <a:gd name="T63" fmla="*/ 216 h 403"/>
                <a:gd name="T64" fmla="*/ 467 w 493"/>
                <a:gd name="T65" fmla="*/ 150 h 403"/>
                <a:gd name="T66" fmla="*/ 463 w 493"/>
                <a:gd name="T67" fmla="*/ 80 h 403"/>
                <a:gd name="T68" fmla="*/ 428 w 493"/>
                <a:gd name="T69" fmla="*/ 29 h 403"/>
                <a:gd name="T70" fmla="*/ 382 w 493"/>
                <a:gd name="T71" fmla="*/ 23 h 403"/>
                <a:gd name="T72" fmla="*/ 349 w 493"/>
                <a:gd name="T73" fmla="*/ 76 h 403"/>
                <a:gd name="T74" fmla="*/ 338 w 493"/>
                <a:gd name="T75" fmla="*/ 134 h 403"/>
                <a:gd name="T76" fmla="*/ 350 w 493"/>
                <a:gd name="T77" fmla="*/ 173 h 403"/>
                <a:gd name="T78" fmla="*/ 373 w 493"/>
                <a:gd name="T79" fmla="*/ 181 h 403"/>
                <a:gd name="T80" fmla="*/ 392 w 493"/>
                <a:gd name="T81" fmla="*/ 167 h 403"/>
                <a:gd name="T82" fmla="*/ 399 w 493"/>
                <a:gd name="T83" fmla="*/ 130 h 403"/>
                <a:gd name="T84" fmla="*/ 383 w 493"/>
                <a:gd name="T85" fmla="*/ 9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03">
                  <a:moveTo>
                    <a:pt x="383" y="90"/>
                  </a:moveTo>
                  <a:lnTo>
                    <a:pt x="385" y="90"/>
                  </a:lnTo>
                  <a:lnTo>
                    <a:pt x="391" y="90"/>
                  </a:lnTo>
                  <a:lnTo>
                    <a:pt x="400" y="92"/>
                  </a:lnTo>
                  <a:lnTo>
                    <a:pt x="409" y="94"/>
                  </a:lnTo>
                  <a:lnTo>
                    <a:pt x="419" y="99"/>
                  </a:lnTo>
                  <a:lnTo>
                    <a:pt x="428" y="107"/>
                  </a:lnTo>
                  <a:lnTo>
                    <a:pt x="434" y="121"/>
                  </a:lnTo>
                  <a:lnTo>
                    <a:pt x="437" y="138"/>
                  </a:lnTo>
                  <a:lnTo>
                    <a:pt x="436" y="158"/>
                  </a:lnTo>
                  <a:lnTo>
                    <a:pt x="432" y="171"/>
                  </a:lnTo>
                  <a:lnTo>
                    <a:pt x="425" y="185"/>
                  </a:lnTo>
                  <a:lnTo>
                    <a:pt x="416" y="195"/>
                  </a:lnTo>
                  <a:lnTo>
                    <a:pt x="406" y="203"/>
                  </a:lnTo>
                  <a:lnTo>
                    <a:pt x="396" y="208"/>
                  </a:lnTo>
                  <a:lnTo>
                    <a:pt x="386" y="214"/>
                  </a:lnTo>
                  <a:lnTo>
                    <a:pt x="377" y="218"/>
                  </a:lnTo>
                  <a:lnTo>
                    <a:pt x="366" y="218"/>
                  </a:lnTo>
                  <a:lnTo>
                    <a:pt x="351" y="214"/>
                  </a:lnTo>
                  <a:lnTo>
                    <a:pt x="336" y="203"/>
                  </a:lnTo>
                  <a:lnTo>
                    <a:pt x="323" y="185"/>
                  </a:lnTo>
                  <a:lnTo>
                    <a:pt x="315" y="160"/>
                  </a:lnTo>
                  <a:lnTo>
                    <a:pt x="315" y="129"/>
                  </a:lnTo>
                  <a:lnTo>
                    <a:pt x="325" y="90"/>
                  </a:lnTo>
                  <a:lnTo>
                    <a:pt x="347" y="43"/>
                  </a:lnTo>
                  <a:lnTo>
                    <a:pt x="373" y="12"/>
                  </a:lnTo>
                  <a:lnTo>
                    <a:pt x="399" y="0"/>
                  </a:lnTo>
                  <a:lnTo>
                    <a:pt x="425" y="4"/>
                  </a:lnTo>
                  <a:lnTo>
                    <a:pt x="448" y="20"/>
                  </a:lnTo>
                  <a:lnTo>
                    <a:pt x="467" y="45"/>
                  </a:lnTo>
                  <a:lnTo>
                    <a:pt x="482" y="76"/>
                  </a:lnTo>
                  <a:lnTo>
                    <a:pt x="491" y="107"/>
                  </a:lnTo>
                  <a:lnTo>
                    <a:pt x="493" y="138"/>
                  </a:lnTo>
                  <a:lnTo>
                    <a:pt x="490" y="167"/>
                  </a:lnTo>
                  <a:lnTo>
                    <a:pt x="485" y="193"/>
                  </a:lnTo>
                  <a:lnTo>
                    <a:pt x="477" y="218"/>
                  </a:lnTo>
                  <a:lnTo>
                    <a:pt x="467" y="239"/>
                  </a:lnTo>
                  <a:lnTo>
                    <a:pt x="455" y="257"/>
                  </a:lnTo>
                  <a:lnTo>
                    <a:pt x="441" y="271"/>
                  </a:lnTo>
                  <a:lnTo>
                    <a:pt x="425" y="282"/>
                  </a:lnTo>
                  <a:lnTo>
                    <a:pt x="406" y="288"/>
                  </a:lnTo>
                  <a:lnTo>
                    <a:pt x="387" y="290"/>
                  </a:lnTo>
                  <a:lnTo>
                    <a:pt x="367" y="284"/>
                  </a:lnTo>
                  <a:lnTo>
                    <a:pt x="347" y="275"/>
                  </a:lnTo>
                  <a:lnTo>
                    <a:pt x="327" y="263"/>
                  </a:lnTo>
                  <a:lnTo>
                    <a:pt x="308" y="249"/>
                  </a:lnTo>
                  <a:lnTo>
                    <a:pt x="290" y="236"/>
                  </a:lnTo>
                  <a:lnTo>
                    <a:pt x="274" y="224"/>
                  </a:lnTo>
                  <a:lnTo>
                    <a:pt x="260" y="216"/>
                  </a:lnTo>
                  <a:lnTo>
                    <a:pt x="246" y="208"/>
                  </a:lnTo>
                  <a:lnTo>
                    <a:pt x="229" y="199"/>
                  </a:lnTo>
                  <a:lnTo>
                    <a:pt x="210" y="191"/>
                  </a:lnTo>
                  <a:lnTo>
                    <a:pt x="189" y="183"/>
                  </a:lnTo>
                  <a:lnTo>
                    <a:pt x="167" y="179"/>
                  </a:lnTo>
                  <a:lnTo>
                    <a:pt x="145" y="181"/>
                  </a:lnTo>
                  <a:lnTo>
                    <a:pt x="122" y="189"/>
                  </a:lnTo>
                  <a:lnTo>
                    <a:pt x="102" y="206"/>
                  </a:lnTo>
                  <a:lnTo>
                    <a:pt x="82" y="232"/>
                  </a:lnTo>
                  <a:lnTo>
                    <a:pt x="64" y="257"/>
                  </a:lnTo>
                  <a:lnTo>
                    <a:pt x="50" y="280"/>
                  </a:lnTo>
                  <a:lnTo>
                    <a:pt x="38" y="304"/>
                  </a:lnTo>
                  <a:lnTo>
                    <a:pt x="27" y="327"/>
                  </a:lnTo>
                  <a:lnTo>
                    <a:pt x="19" y="352"/>
                  </a:lnTo>
                  <a:lnTo>
                    <a:pt x="11" y="378"/>
                  </a:lnTo>
                  <a:lnTo>
                    <a:pt x="4" y="403"/>
                  </a:lnTo>
                  <a:lnTo>
                    <a:pt x="2" y="395"/>
                  </a:lnTo>
                  <a:lnTo>
                    <a:pt x="0" y="374"/>
                  </a:lnTo>
                  <a:lnTo>
                    <a:pt x="4" y="341"/>
                  </a:lnTo>
                  <a:lnTo>
                    <a:pt x="18" y="300"/>
                  </a:lnTo>
                  <a:lnTo>
                    <a:pt x="30" y="278"/>
                  </a:lnTo>
                  <a:lnTo>
                    <a:pt x="43" y="255"/>
                  </a:lnTo>
                  <a:lnTo>
                    <a:pt x="58" y="236"/>
                  </a:lnTo>
                  <a:lnTo>
                    <a:pt x="73" y="218"/>
                  </a:lnTo>
                  <a:lnTo>
                    <a:pt x="89" y="201"/>
                  </a:lnTo>
                  <a:lnTo>
                    <a:pt x="104" y="187"/>
                  </a:lnTo>
                  <a:lnTo>
                    <a:pt x="119" y="177"/>
                  </a:lnTo>
                  <a:lnTo>
                    <a:pt x="134" y="171"/>
                  </a:lnTo>
                  <a:lnTo>
                    <a:pt x="147" y="167"/>
                  </a:lnTo>
                  <a:lnTo>
                    <a:pt x="162" y="166"/>
                  </a:lnTo>
                  <a:lnTo>
                    <a:pt x="177" y="164"/>
                  </a:lnTo>
                  <a:lnTo>
                    <a:pt x="194" y="166"/>
                  </a:lnTo>
                  <a:lnTo>
                    <a:pt x="212" y="169"/>
                  </a:lnTo>
                  <a:lnTo>
                    <a:pt x="230" y="175"/>
                  </a:lnTo>
                  <a:lnTo>
                    <a:pt x="249" y="185"/>
                  </a:lnTo>
                  <a:lnTo>
                    <a:pt x="269" y="199"/>
                  </a:lnTo>
                  <a:lnTo>
                    <a:pt x="289" y="214"/>
                  </a:lnTo>
                  <a:lnTo>
                    <a:pt x="308" y="232"/>
                  </a:lnTo>
                  <a:lnTo>
                    <a:pt x="325" y="247"/>
                  </a:lnTo>
                  <a:lnTo>
                    <a:pt x="342" y="261"/>
                  </a:lnTo>
                  <a:lnTo>
                    <a:pt x="357" y="271"/>
                  </a:lnTo>
                  <a:lnTo>
                    <a:pt x="372" y="275"/>
                  </a:lnTo>
                  <a:lnTo>
                    <a:pt x="387" y="275"/>
                  </a:lnTo>
                  <a:lnTo>
                    <a:pt x="401" y="265"/>
                  </a:lnTo>
                  <a:lnTo>
                    <a:pt x="415" y="251"/>
                  </a:lnTo>
                  <a:lnTo>
                    <a:pt x="429" y="234"/>
                  </a:lnTo>
                  <a:lnTo>
                    <a:pt x="442" y="216"/>
                  </a:lnTo>
                  <a:lnTo>
                    <a:pt x="453" y="195"/>
                  </a:lnTo>
                  <a:lnTo>
                    <a:pt x="461" y="173"/>
                  </a:lnTo>
                  <a:lnTo>
                    <a:pt x="467" y="150"/>
                  </a:lnTo>
                  <a:lnTo>
                    <a:pt x="470" y="127"/>
                  </a:lnTo>
                  <a:lnTo>
                    <a:pt x="468" y="103"/>
                  </a:lnTo>
                  <a:lnTo>
                    <a:pt x="463" y="80"/>
                  </a:lnTo>
                  <a:lnTo>
                    <a:pt x="454" y="58"/>
                  </a:lnTo>
                  <a:lnTo>
                    <a:pt x="442" y="41"/>
                  </a:lnTo>
                  <a:lnTo>
                    <a:pt x="428" y="29"/>
                  </a:lnTo>
                  <a:lnTo>
                    <a:pt x="412" y="21"/>
                  </a:lnTo>
                  <a:lnTo>
                    <a:pt x="397" y="20"/>
                  </a:lnTo>
                  <a:lnTo>
                    <a:pt x="382" y="23"/>
                  </a:lnTo>
                  <a:lnTo>
                    <a:pt x="369" y="37"/>
                  </a:lnTo>
                  <a:lnTo>
                    <a:pt x="358" y="55"/>
                  </a:lnTo>
                  <a:lnTo>
                    <a:pt x="349" y="76"/>
                  </a:lnTo>
                  <a:lnTo>
                    <a:pt x="343" y="95"/>
                  </a:lnTo>
                  <a:lnTo>
                    <a:pt x="339" y="115"/>
                  </a:lnTo>
                  <a:lnTo>
                    <a:pt x="338" y="134"/>
                  </a:lnTo>
                  <a:lnTo>
                    <a:pt x="339" y="150"/>
                  </a:lnTo>
                  <a:lnTo>
                    <a:pt x="343" y="164"/>
                  </a:lnTo>
                  <a:lnTo>
                    <a:pt x="350" y="173"/>
                  </a:lnTo>
                  <a:lnTo>
                    <a:pt x="358" y="179"/>
                  </a:lnTo>
                  <a:lnTo>
                    <a:pt x="366" y="181"/>
                  </a:lnTo>
                  <a:lnTo>
                    <a:pt x="373" y="181"/>
                  </a:lnTo>
                  <a:lnTo>
                    <a:pt x="380" y="177"/>
                  </a:lnTo>
                  <a:lnTo>
                    <a:pt x="387" y="173"/>
                  </a:lnTo>
                  <a:lnTo>
                    <a:pt x="392" y="167"/>
                  </a:lnTo>
                  <a:lnTo>
                    <a:pt x="396" y="160"/>
                  </a:lnTo>
                  <a:lnTo>
                    <a:pt x="398" y="150"/>
                  </a:lnTo>
                  <a:lnTo>
                    <a:pt x="399" y="130"/>
                  </a:lnTo>
                  <a:lnTo>
                    <a:pt x="396" y="113"/>
                  </a:lnTo>
                  <a:lnTo>
                    <a:pt x="390" y="99"/>
                  </a:lnTo>
                  <a:lnTo>
                    <a:pt x="383" y="9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321" y="3749"/>
              <a:ext cx="58" cy="29"/>
            </a:xfrm>
            <a:custGeom>
              <a:avLst/>
              <a:gdLst>
                <a:gd name="T0" fmla="*/ 58 w 58"/>
                <a:gd name="T1" fmla="*/ 27 h 59"/>
                <a:gd name="T2" fmla="*/ 57 w 58"/>
                <a:gd name="T3" fmla="*/ 25 h 59"/>
                <a:gd name="T4" fmla="*/ 54 w 58"/>
                <a:gd name="T5" fmla="*/ 20 h 59"/>
                <a:gd name="T6" fmla="*/ 50 w 58"/>
                <a:gd name="T7" fmla="*/ 12 h 59"/>
                <a:gd name="T8" fmla="*/ 43 w 58"/>
                <a:gd name="T9" fmla="*/ 4 h 59"/>
                <a:gd name="T10" fmla="*/ 35 w 58"/>
                <a:gd name="T11" fmla="*/ 0 h 59"/>
                <a:gd name="T12" fmla="*/ 25 w 58"/>
                <a:gd name="T13" fmla="*/ 0 h 59"/>
                <a:gd name="T14" fmla="*/ 13 w 58"/>
                <a:gd name="T15" fmla="*/ 6 h 59"/>
                <a:gd name="T16" fmla="*/ 0 w 58"/>
                <a:gd name="T17" fmla="*/ 20 h 59"/>
                <a:gd name="T18" fmla="*/ 1 w 58"/>
                <a:gd name="T19" fmla="*/ 23 h 59"/>
                <a:gd name="T20" fmla="*/ 5 w 58"/>
                <a:gd name="T21" fmla="*/ 31 h 59"/>
                <a:gd name="T22" fmla="*/ 11 w 58"/>
                <a:gd name="T23" fmla="*/ 43 h 59"/>
                <a:gd name="T24" fmla="*/ 18 w 58"/>
                <a:gd name="T25" fmla="*/ 53 h 59"/>
                <a:gd name="T26" fmla="*/ 27 w 58"/>
                <a:gd name="T27" fmla="*/ 59 h 59"/>
                <a:gd name="T28" fmla="*/ 37 w 58"/>
                <a:gd name="T29" fmla="*/ 59 h 59"/>
                <a:gd name="T30" fmla="*/ 47 w 58"/>
                <a:gd name="T31" fmla="*/ 49 h 59"/>
                <a:gd name="T32" fmla="*/ 58 w 58"/>
                <a:gd name="T33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9">
                  <a:moveTo>
                    <a:pt x="58" y="27"/>
                  </a:moveTo>
                  <a:lnTo>
                    <a:pt x="57" y="25"/>
                  </a:lnTo>
                  <a:lnTo>
                    <a:pt x="54" y="20"/>
                  </a:lnTo>
                  <a:lnTo>
                    <a:pt x="50" y="12"/>
                  </a:lnTo>
                  <a:lnTo>
                    <a:pt x="43" y="4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5" y="31"/>
                  </a:lnTo>
                  <a:lnTo>
                    <a:pt x="11" y="43"/>
                  </a:lnTo>
                  <a:lnTo>
                    <a:pt x="18" y="53"/>
                  </a:lnTo>
                  <a:lnTo>
                    <a:pt x="27" y="59"/>
                  </a:lnTo>
                  <a:lnTo>
                    <a:pt x="37" y="59"/>
                  </a:lnTo>
                  <a:lnTo>
                    <a:pt x="47" y="49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148" y="3786"/>
              <a:ext cx="166" cy="67"/>
            </a:xfrm>
            <a:custGeom>
              <a:avLst/>
              <a:gdLst>
                <a:gd name="T0" fmla="*/ 0 w 166"/>
                <a:gd name="T1" fmla="*/ 0 h 134"/>
                <a:gd name="T2" fmla="*/ 3 w 166"/>
                <a:gd name="T3" fmla="*/ 0 h 134"/>
                <a:gd name="T4" fmla="*/ 13 w 166"/>
                <a:gd name="T5" fmla="*/ 4 h 134"/>
                <a:gd name="T6" fmla="*/ 26 w 166"/>
                <a:gd name="T7" fmla="*/ 6 h 134"/>
                <a:gd name="T8" fmla="*/ 42 w 166"/>
                <a:gd name="T9" fmla="*/ 10 h 134"/>
                <a:gd name="T10" fmla="*/ 59 w 166"/>
                <a:gd name="T11" fmla="*/ 16 h 134"/>
                <a:gd name="T12" fmla="*/ 75 w 166"/>
                <a:gd name="T13" fmla="*/ 22 h 134"/>
                <a:gd name="T14" fmla="*/ 89 w 166"/>
                <a:gd name="T15" fmla="*/ 27 h 134"/>
                <a:gd name="T16" fmla="*/ 101 w 166"/>
                <a:gd name="T17" fmla="*/ 33 h 134"/>
                <a:gd name="T18" fmla="*/ 110 w 166"/>
                <a:gd name="T19" fmla="*/ 41 h 134"/>
                <a:gd name="T20" fmla="*/ 120 w 166"/>
                <a:gd name="T21" fmla="*/ 49 h 134"/>
                <a:gd name="T22" fmla="*/ 131 w 166"/>
                <a:gd name="T23" fmla="*/ 60 h 134"/>
                <a:gd name="T24" fmla="*/ 142 w 166"/>
                <a:gd name="T25" fmla="*/ 72 h 134"/>
                <a:gd name="T26" fmla="*/ 151 w 166"/>
                <a:gd name="T27" fmla="*/ 84 h 134"/>
                <a:gd name="T28" fmla="*/ 159 w 166"/>
                <a:gd name="T29" fmla="*/ 97 h 134"/>
                <a:gd name="T30" fmla="*/ 164 w 166"/>
                <a:gd name="T31" fmla="*/ 109 h 134"/>
                <a:gd name="T32" fmla="*/ 166 w 166"/>
                <a:gd name="T33" fmla="*/ 121 h 134"/>
                <a:gd name="T34" fmla="*/ 163 w 166"/>
                <a:gd name="T35" fmla="*/ 129 h 134"/>
                <a:gd name="T36" fmla="*/ 157 w 166"/>
                <a:gd name="T37" fmla="*/ 134 h 134"/>
                <a:gd name="T38" fmla="*/ 148 w 166"/>
                <a:gd name="T39" fmla="*/ 134 h 134"/>
                <a:gd name="T40" fmla="*/ 137 w 166"/>
                <a:gd name="T41" fmla="*/ 132 h 134"/>
                <a:gd name="T42" fmla="*/ 125 w 166"/>
                <a:gd name="T43" fmla="*/ 129 h 134"/>
                <a:gd name="T44" fmla="*/ 113 w 166"/>
                <a:gd name="T45" fmla="*/ 123 h 134"/>
                <a:gd name="T46" fmla="*/ 103 w 166"/>
                <a:gd name="T47" fmla="*/ 115 h 134"/>
                <a:gd name="T48" fmla="*/ 94 w 166"/>
                <a:gd name="T49" fmla="*/ 105 h 134"/>
                <a:gd name="T50" fmla="*/ 87 w 166"/>
                <a:gd name="T51" fmla="*/ 94 h 134"/>
                <a:gd name="T52" fmla="*/ 79 w 166"/>
                <a:gd name="T53" fmla="*/ 80 h 134"/>
                <a:gd name="T54" fmla="*/ 69 w 166"/>
                <a:gd name="T55" fmla="*/ 64 h 134"/>
                <a:gd name="T56" fmla="*/ 58 w 166"/>
                <a:gd name="T57" fmla="*/ 49 h 134"/>
                <a:gd name="T58" fmla="*/ 45 w 166"/>
                <a:gd name="T59" fmla="*/ 33 h 134"/>
                <a:gd name="T60" fmla="*/ 32 w 166"/>
                <a:gd name="T61" fmla="*/ 20 h 134"/>
                <a:gd name="T62" fmla="*/ 17 w 166"/>
                <a:gd name="T63" fmla="*/ 8 h 134"/>
                <a:gd name="T64" fmla="*/ 0 w 166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134">
                  <a:moveTo>
                    <a:pt x="0" y="0"/>
                  </a:moveTo>
                  <a:lnTo>
                    <a:pt x="3" y="0"/>
                  </a:lnTo>
                  <a:lnTo>
                    <a:pt x="13" y="4"/>
                  </a:lnTo>
                  <a:lnTo>
                    <a:pt x="26" y="6"/>
                  </a:lnTo>
                  <a:lnTo>
                    <a:pt x="42" y="10"/>
                  </a:lnTo>
                  <a:lnTo>
                    <a:pt x="59" y="16"/>
                  </a:lnTo>
                  <a:lnTo>
                    <a:pt x="75" y="22"/>
                  </a:lnTo>
                  <a:lnTo>
                    <a:pt x="89" y="27"/>
                  </a:lnTo>
                  <a:lnTo>
                    <a:pt x="101" y="33"/>
                  </a:lnTo>
                  <a:lnTo>
                    <a:pt x="110" y="41"/>
                  </a:lnTo>
                  <a:lnTo>
                    <a:pt x="120" y="49"/>
                  </a:lnTo>
                  <a:lnTo>
                    <a:pt x="131" y="60"/>
                  </a:lnTo>
                  <a:lnTo>
                    <a:pt x="142" y="72"/>
                  </a:lnTo>
                  <a:lnTo>
                    <a:pt x="151" y="84"/>
                  </a:lnTo>
                  <a:lnTo>
                    <a:pt x="159" y="97"/>
                  </a:lnTo>
                  <a:lnTo>
                    <a:pt x="164" y="109"/>
                  </a:lnTo>
                  <a:lnTo>
                    <a:pt x="166" y="121"/>
                  </a:lnTo>
                  <a:lnTo>
                    <a:pt x="163" y="129"/>
                  </a:lnTo>
                  <a:lnTo>
                    <a:pt x="157" y="134"/>
                  </a:lnTo>
                  <a:lnTo>
                    <a:pt x="148" y="134"/>
                  </a:lnTo>
                  <a:lnTo>
                    <a:pt x="137" y="132"/>
                  </a:lnTo>
                  <a:lnTo>
                    <a:pt x="125" y="129"/>
                  </a:lnTo>
                  <a:lnTo>
                    <a:pt x="113" y="123"/>
                  </a:lnTo>
                  <a:lnTo>
                    <a:pt x="103" y="115"/>
                  </a:lnTo>
                  <a:lnTo>
                    <a:pt x="94" y="105"/>
                  </a:lnTo>
                  <a:lnTo>
                    <a:pt x="87" y="94"/>
                  </a:lnTo>
                  <a:lnTo>
                    <a:pt x="79" y="80"/>
                  </a:lnTo>
                  <a:lnTo>
                    <a:pt x="69" y="64"/>
                  </a:lnTo>
                  <a:lnTo>
                    <a:pt x="58" y="49"/>
                  </a:lnTo>
                  <a:lnTo>
                    <a:pt x="45" y="33"/>
                  </a:lnTo>
                  <a:lnTo>
                    <a:pt x="32" y="20"/>
                  </a:lnTo>
                  <a:lnTo>
                    <a:pt x="1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068" y="3763"/>
              <a:ext cx="162" cy="146"/>
            </a:xfrm>
            <a:custGeom>
              <a:avLst/>
              <a:gdLst>
                <a:gd name="T0" fmla="*/ 0 w 162"/>
                <a:gd name="T1" fmla="*/ 0 h 292"/>
                <a:gd name="T2" fmla="*/ 2 w 162"/>
                <a:gd name="T3" fmla="*/ 2 h 292"/>
                <a:gd name="T4" fmla="*/ 7 w 162"/>
                <a:gd name="T5" fmla="*/ 6 h 292"/>
                <a:gd name="T6" fmla="*/ 15 w 162"/>
                <a:gd name="T7" fmla="*/ 12 h 292"/>
                <a:gd name="T8" fmla="*/ 25 w 162"/>
                <a:gd name="T9" fmla="*/ 20 h 292"/>
                <a:gd name="T10" fmla="*/ 37 w 162"/>
                <a:gd name="T11" fmla="*/ 30 h 292"/>
                <a:gd name="T12" fmla="*/ 48 w 162"/>
                <a:gd name="T13" fmla="*/ 39 h 292"/>
                <a:gd name="T14" fmla="*/ 58 w 162"/>
                <a:gd name="T15" fmla="*/ 49 h 292"/>
                <a:gd name="T16" fmla="*/ 67 w 162"/>
                <a:gd name="T17" fmla="*/ 59 h 292"/>
                <a:gd name="T18" fmla="*/ 75 w 162"/>
                <a:gd name="T19" fmla="*/ 69 h 292"/>
                <a:gd name="T20" fmla="*/ 85 w 162"/>
                <a:gd name="T21" fmla="*/ 80 h 292"/>
                <a:gd name="T22" fmla="*/ 94 w 162"/>
                <a:gd name="T23" fmla="*/ 94 h 292"/>
                <a:gd name="T24" fmla="*/ 105 w 162"/>
                <a:gd name="T25" fmla="*/ 107 h 292"/>
                <a:gd name="T26" fmla="*/ 114 w 162"/>
                <a:gd name="T27" fmla="*/ 123 h 292"/>
                <a:gd name="T28" fmla="*/ 123 w 162"/>
                <a:gd name="T29" fmla="*/ 137 h 292"/>
                <a:gd name="T30" fmla="*/ 130 w 162"/>
                <a:gd name="T31" fmla="*/ 150 h 292"/>
                <a:gd name="T32" fmla="*/ 136 w 162"/>
                <a:gd name="T33" fmla="*/ 162 h 292"/>
                <a:gd name="T34" fmla="*/ 141 w 162"/>
                <a:gd name="T35" fmla="*/ 176 h 292"/>
                <a:gd name="T36" fmla="*/ 147 w 162"/>
                <a:gd name="T37" fmla="*/ 191 h 292"/>
                <a:gd name="T38" fmla="*/ 152 w 162"/>
                <a:gd name="T39" fmla="*/ 209 h 292"/>
                <a:gd name="T40" fmla="*/ 157 w 162"/>
                <a:gd name="T41" fmla="*/ 228 h 292"/>
                <a:gd name="T42" fmla="*/ 161 w 162"/>
                <a:gd name="T43" fmla="*/ 246 h 292"/>
                <a:gd name="T44" fmla="*/ 162 w 162"/>
                <a:gd name="T45" fmla="*/ 263 h 292"/>
                <a:gd name="T46" fmla="*/ 161 w 162"/>
                <a:gd name="T47" fmla="*/ 277 h 292"/>
                <a:gd name="T48" fmla="*/ 157 w 162"/>
                <a:gd name="T49" fmla="*/ 288 h 292"/>
                <a:gd name="T50" fmla="*/ 151 w 162"/>
                <a:gd name="T51" fmla="*/ 292 h 292"/>
                <a:gd name="T52" fmla="*/ 144 w 162"/>
                <a:gd name="T53" fmla="*/ 290 h 292"/>
                <a:gd name="T54" fmla="*/ 137 w 162"/>
                <a:gd name="T55" fmla="*/ 281 h 292"/>
                <a:gd name="T56" fmla="*/ 130 w 162"/>
                <a:gd name="T57" fmla="*/ 267 h 292"/>
                <a:gd name="T58" fmla="*/ 123 w 162"/>
                <a:gd name="T59" fmla="*/ 251 h 292"/>
                <a:gd name="T60" fmla="*/ 117 w 162"/>
                <a:gd name="T61" fmla="*/ 236 h 292"/>
                <a:gd name="T62" fmla="*/ 111 w 162"/>
                <a:gd name="T63" fmla="*/ 220 h 292"/>
                <a:gd name="T64" fmla="*/ 106 w 162"/>
                <a:gd name="T65" fmla="*/ 209 h 292"/>
                <a:gd name="T66" fmla="*/ 101 w 162"/>
                <a:gd name="T67" fmla="*/ 197 h 292"/>
                <a:gd name="T68" fmla="*/ 97 w 162"/>
                <a:gd name="T69" fmla="*/ 181 h 292"/>
                <a:gd name="T70" fmla="*/ 92 w 162"/>
                <a:gd name="T71" fmla="*/ 164 h 292"/>
                <a:gd name="T72" fmla="*/ 87 w 162"/>
                <a:gd name="T73" fmla="*/ 146 h 292"/>
                <a:gd name="T74" fmla="*/ 81 w 162"/>
                <a:gd name="T75" fmla="*/ 129 h 292"/>
                <a:gd name="T76" fmla="*/ 76 w 162"/>
                <a:gd name="T77" fmla="*/ 111 h 292"/>
                <a:gd name="T78" fmla="*/ 70 w 162"/>
                <a:gd name="T79" fmla="*/ 94 h 292"/>
                <a:gd name="T80" fmla="*/ 63 w 162"/>
                <a:gd name="T81" fmla="*/ 80 h 292"/>
                <a:gd name="T82" fmla="*/ 57 w 162"/>
                <a:gd name="T83" fmla="*/ 69 h 292"/>
                <a:gd name="T84" fmla="*/ 49 w 162"/>
                <a:gd name="T85" fmla="*/ 59 h 292"/>
                <a:gd name="T86" fmla="*/ 40 w 162"/>
                <a:gd name="T87" fmla="*/ 45 h 292"/>
                <a:gd name="T88" fmla="*/ 31 w 162"/>
                <a:gd name="T89" fmla="*/ 33 h 292"/>
                <a:gd name="T90" fmla="*/ 21 w 162"/>
                <a:gd name="T91" fmla="*/ 24 h 292"/>
                <a:gd name="T92" fmla="*/ 13 w 162"/>
                <a:gd name="T93" fmla="*/ 14 h 292"/>
                <a:gd name="T94" fmla="*/ 6 w 162"/>
                <a:gd name="T95" fmla="*/ 6 h 292"/>
                <a:gd name="T96" fmla="*/ 0 w 162"/>
                <a:gd name="T9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2" h="292">
                  <a:moveTo>
                    <a:pt x="0" y="0"/>
                  </a:moveTo>
                  <a:lnTo>
                    <a:pt x="2" y="2"/>
                  </a:lnTo>
                  <a:lnTo>
                    <a:pt x="7" y="6"/>
                  </a:lnTo>
                  <a:lnTo>
                    <a:pt x="15" y="12"/>
                  </a:lnTo>
                  <a:lnTo>
                    <a:pt x="25" y="20"/>
                  </a:lnTo>
                  <a:lnTo>
                    <a:pt x="37" y="30"/>
                  </a:lnTo>
                  <a:lnTo>
                    <a:pt x="48" y="39"/>
                  </a:lnTo>
                  <a:lnTo>
                    <a:pt x="58" y="49"/>
                  </a:lnTo>
                  <a:lnTo>
                    <a:pt x="67" y="59"/>
                  </a:lnTo>
                  <a:lnTo>
                    <a:pt x="75" y="69"/>
                  </a:lnTo>
                  <a:lnTo>
                    <a:pt x="85" y="80"/>
                  </a:lnTo>
                  <a:lnTo>
                    <a:pt x="94" y="94"/>
                  </a:lnTo>
                  <a:lnTo>
                    <a:pt x="105" y="107"/>
                  </a:lnTo>
                  <a:lnTo>
                    <a:pt x="114" y="123"/>
                  </a:lnTo>
                  <a:lnTo>
                    <a:pt x="123" y="137"/>
                  </a:lnTo>
                  <a:lnTo>
                    <a:pt x="130" y="150"/>
                  </a:lnTo>
                  <a:lnTo>
                    <a:pt x="136" y="162"/>
                  </a:lnTo>
                  <a:lnTo>
                    <a:pt x="141" y="176"/>
                  </a:lnTo>
                  <a:lnTo>
                    <a:pt x="147" y="191"/>
                  </a:lnTo>
                  <a:lnTo>
                    <a:pt x="152" y="209"/>
                  </a:lnTo>
                  <a:lnTo>
                    <a:pt x="157" y="228"/>
                  </a:lnTo>
                  <a:lnTo>
                    <a:pt x="161" y="246"/>
                  </a:lnTo>
                  <a:lnTo>
                    <a:pt x="162" y="263"/>
                  </a:lnTo>
                  <a:lnTo>
                    <a:pt x="161" y="277"/>
                  </a:lnTo>
                  <a:lnTo>
                    <a:pt x="157" y="288"/>
                  </a:lnTo>
                  <a:lnTo>
                    <a:pt x="151" y="292"/>
                  </a:lnTo>
                  <a:lnTo>
                    <a:pt x="144" y="290"/>
                  </a:lnTo>
                  <a:lnTo>
                    <a:pt x="137" y="281"/>
                  </a:lnTo>
                  <a:lnTo>
                    <a:pt x="130" y="267"/>
                  </a:lnTo>
                  <a:lnTo>
                    <a:pt x="123" y="251"/>
                  </a:lnTo>
                  <a:lnTo>
                    <a:pt x="117" y="236"/>
                  </a:lnTo>
                  <a:lnTo>
                    <a:pt x="111" y="220"/>
                  </a:lnTo>
                  <a:lnTo>
                    <a:pt x="106" y="209"/>
                  </a:lnTo>
                  <a:lnTo>
                    <a:pt x="101" y="197"/>
                  </a:lnTo>
                  <a:lnTo>
                    <a:pt x="97" y="181"/>
                  </a:lnTo>
                  <a:lnTo>
                    <a:pt x="92" y="164"/>
                  </a:lnTo>
                  <a:lnTo>
                    <a:pt x="87" y="146"/>
                  </a:lnTo>
                  <a:lnTo>
                    <a:pt x="81" y="129"/>
                  </a:lnTo>
                  <a:lnTo>
                    <a:pt x="76" y="111"/>
                  </a:lnTo>
                  <a:lnTo>
                    <a:pt x="70" y="94"/>
                  </a:lnTo>
                  <a:lnTo>
                    <a:pt x="63" y="80"/>
                  </a:lnTo>
                  <a:lnTo>
                    <a:pt x="57" y="69"/>
                  </a:lnTo>
                  <a:lnTo>
                    <a:pt x="49" y="59"/>
                  </a:lnTo>
                  <a:lnTo>
                    <a:pt x="40" y="45"/>
                  </a:lnTo>
                  <a:lnTo>
                    <a:pt x="31" y="33"/>
                  </a:lnTo>
                  <a:lnTo>
                    <a:pt x="21" y="24"/>
                  </a:lnTo>
                  <a:lnTo>
                    <a:pt x="13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043" y="3760"/>
              <a:ext cx="95" cy="200"/>
            </a:xfrm>
            <a:custGeom>
              <a:avLst/>
              <a:gdLst>
                <a:gd name="T0" fmla="*/ 0 w 95"/>
                <a:gd name="T1" fmla="*/ 0 h 401"/>
                <a:gd name="T2" fmla="*/ 2 w 95"/>
                <a:gd name="T3" fmla="*/ 1 h 401"/>
                <a:gd name="T4" fmla="*/ 7 w 95"/>
                <a:gd name="T5" fmla="*/ 9 h 401"/>
                <a:gd name="T6" fmla="*/ 15 w 95"/>
                <a:gd name="T7" fmla="*/ 17 h 401"/>
                <a:gd name="T8" fmla="*/ 23 w 95"/>
                <a:gd name="T9" fmla="*/ 29 h 401"/>
                <a:gd name="T10" fmla="*/ 33 w 95"/>
                <a:gd name="T11" fmla="*/ 42 h 401"/>
                <a:gd name="T12" fmla="*/ 42 w 95"/>
                <a:gd name="T13" fmla="*/ 56 h 401"/>
                <a:gd name="T14" fmla="*/ 49 w 95"/>
                <a:gd name="T15" fmla="*/ 68 h 401"/>
                <a:gd name="T16" fmla="*/ 56 w 95"/>
                <a:gd name="T17" fmla="*/ 77 h 401"/>
                <a:gd name="T18" fmla="*/ 61 w 95"/>
                <a:gd name="T19" fmla="*/ 91 h 401"/>
                <a:gd name="T20" fmla="*/ 68 w 95"/>
                <a:gd name="T21" fmla="*/ 109 h 401"/>
                <a:gd name="T22" fmla="*/ 75 w 95"/>
                <a:gd name="T23" fmla="*/ 132 h 401"/>
                <a:gd name="T24" fmla="*/ 83 w 95"/>
                <a:gd name="T25" fmla="*/ 157 h 401"/>
                <a:gd name="T26" fmla="*/ 89 w 95"/>
                <a:gd name="T27" fmla="*/ 186 h 401"/>
                <a:gd name="T28" fmla="*/ 93 w 95"/>
                <a:gd name="T29" fmla="*/ 214 h 401"/>
                <a:gd name="T30" fmla="*/ 95 w 95"/>
                <a:gd name="T31" fmla="*/ 241 h 401"/>
                <a:gd name="T32" fmla="*/ 93 w 95"/>
                <a:gd name="T33" fmla="*/ 266 h 401"/>
                <a:gd name="T34" fmla="*/ 89 w 95"/>
                <a:gd name="T35" fmla="*/ 290 h 401"/>
                <a:gd name="T36" fmla="*/ 84 w 95"/>
                <a:gd name="T37" fmla="*/ 309 h 401"/>
                <a:gd name="T38" fmla="*/ 80 w 95"/>
                <a:gd name="T39" fmla="*/ 328 h 401"/>
                <a:gd name="T40" fmla="*/ 75 w 95"/>
                <a:gd name="T41" fmla="*/ 348 h 401"/>
                <a:gd name="T42" fmla="*/ 70 w 95"/>
                <a:gd name="T43" fmla="*/ 364 h 401"/>
                <a:gd name="T44" fmla="*/ 64 w 95"/>
                <a:gd name="T45" fmla="*/ 377 h 401"/>
                <a:gd name="T46" fmla="*/ 58 w 95"/>
                <a:gd name="T47" fmla="*/ 391 h 401"/>
                <a:gd name="T48" fmla="*/ 51 w 95"/>
                <a:gd name="T49" fmla="*/ 401 h 401"/>
                <a:gd name="T50" fmla="*/ 50 w 95"/>
                <a:gd name="T51" fmla="*/ 385 h 401"/>
                <a:gd name="T52" fmla="*/ 47 w 95"/>
                <a:gd name="T53" fmla="*/ 348 h 401"/>
                <a:gd name="T54" fmla="*/ 46 w 95"/>
                <a:gd name="T55" fmla="*/ 303 h 401"/>
                <a:gd name="T56" fmla="*/ 47 w 95"/>
                <a:gd name="T57" fmla="*/ 266 h 401"/>
                <a:gd name="T58" fmla="*/ 49 w 95"/>
                <a:gd name="T59" fmla="*/ 231 h 401"/>
                <a:gd name="T60" fmla="*/ 50 w 95"/>
                <a:gd name="T61" fmla="*/ 184 h 401"/>
                <a:gd name="T62" fmla="*/ 48 w 95"/>
                <a:gd name="T63" fmla="*/ 140 h 401"/>
                <a:gd name="T64" fmla="*/ 44 w 95"/>
                <a:gd name="T65" fmla="*/ 107 h 401"/>
                <a:gd name="T66" fmla="*/ 41 w 95"/>
                <a:gd name="T67" fmla="*/ 93 h 401"/>
                <a:gd name="T68" fmla="*/ 37 w 95"/>
                <a:gd name="T69" fmla="*/ 79 h 401"/>
                <a:gd name="T70" fmla="*/ 32 w 95"/>
                <a:gd name="T71" fmla="*/ 66 h 401"/>
                <a:gd name="T72" fmla="*/ 27 w 95"/>
                <a:gd name="T73" fmla="*/ 52 h 401"/>
                <a:gd name="T74" fmla="*/ 21 w 95"/>
                <a:gd name="T75" fmla="*/ 38 h 401"/>
                <a:gd name="T76" fmla="*/ 15 w 95"/>
                <a:gd name="T77" fmla="*/ 25 h 401"/>
                <a:gd name="T78" fmla="*/ 8 w 95"/>
                <a:gd name="T79" fmla="*/ 11 h 401"/>
                <a:gd name="T80" fmla="*/ 0 w 95"/>
                <a:gd name="T8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401">
                  <a:moveTo>
                    <a:pt x="0" y="0"/>
                  </a:moveTo>
                  <a:lnTo>
                    <a:pt x="2" y="1"/>
                  </a:lnTo>
                  <a:lnTo>
                    <a:pt x="7" y="9"/>
                  </a:lnTo>
                  <a:lnTo>
                    <a:pt x="15" y="17"/>
                  </a:lnTo>
                  <a:lnTo>
                    <a:pt x="23" y="29"/>
                  </a:lnTo>
                  <a:lnTo>
                    <a:pt x="33" y="42"/>
                  </a:lnTo>
                  <a:lnTo>
                    <a:pt x="42" y="56"/>
                  </a:lnTo>
                  <a:lnTo>
                    <a:pt x="49" y="68"/>
                  </a:lnTo>
                  <a:lnTo>
                    <a:pt x="56" y="77"/>
                  </a:lnTo>
                  <a:lnTo>
                    <a:pt x="61" y="91"/>
                  </a:lnTo>
                  <a:lnTo>
                    <a:pt x="68" y="109"/>
                  </a:lnTo>
                  <a:lnTo>
                    <a:pt x="75" y="132"/>
                  </a:lnTo>
                  <a:lnTo>
                    <a:pt x="83" y="157"/>
                  </a:lnTo>
                  <a:lnTo>
                    <a:pt x="89" y="186"/>
                  </a:lnTo>
                  <a:lnTo>
                    <a:pt x="93" y="214"/>
                  </a:lnTo>
                  <a:lnTo>
                    <a:pt x="95" y="241"/>
                  </a:lnTo>
                  <a:lnTo>
                    <a:pt x="93" y="266"/>
                  </a:lnTo>
                  <a:lnTo>
                    <a:pt x="89" y="290"/>
                  </a:lnTo>
                  <a:lnTo>
                    <a:pt x="84" y="309"/>
                  </a:lnTo>
                  <a:lnTo>
                    <a:pt x="80" y="328"/>
                  </a:lnTo>
                  <a:lnTo>
                    <a:pt x="75" y="348"/>
                  </a:lnTo>
                  <a:lnTo>
                    <a:pt x="70" y="364"/>
                  </a:lnTo>
                  <a:lnTo>
                    <a:pt x="64" y="377"/>
                  </a:lnTo>
                  <a:lnTo>
                    <a:pt x="58" y="391"/>
                  </a:lnTo>
                  <a:lnTo>
                    <a:pt x="51" y="401"/>
                  </a:lnTo>
                  <a:lnTo>
                    <a:pt x="50" y="385"/>
                  </a:lnTo>
                  <a:lnTo>
                    <a:pt x="47" y="348"/>
                  </a:lnTo>
                  <a:lnTo>
                    <a:pt x="46" y="303"/>
                  </a:lnTo>
                  <a:lnTo>
                    <a:pt x="47" y="266"/>
                  </a:lnTo>
                  <a:lnTo>
                    <a:pt x="49" y="231"/>
                  </a:lnTo>
                  <a:lnTo>
                    <a:pt x="50" y="184"/>
                  </a:lnTo>
                  <a:lnTo>
                    <a:pt x="48" y="140"/>
                  </a:lnTo>
                  <a:lnTo>
                    <a:pt x="44" y="107"/>
                  </a:lnTo>
                  <a:lnTo>
                    <a:pt x="41" y="93"/>
                  </a:lnTo>
                  <a:lnTo>
                    <a:pt x="37" y="79"/>
                  </a:lnTo>
                  <a:lnTo>
                    <a:pt x="32" y="66"/>
                  </a:lnTo>
                  <a:lnTo>
                    <a:pt x="27" y="52"/>
                  </a:lnTo>
                  <a:lnTo>
                    <a:pt x="21" y="38"/>
                  </a:lnTo>
                  <a:lnTo>
                    <a:pt x="15" y="25"/>
                  </a:lnTo>
                  <a:lnTo>
                    <a:pt x="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Freeform 32"/>
            <p:cNvSpPr>
              <a:spLocks/>
            </p:cNvSpPr>
            <p:nvPr/>
          </p:nvSpPr>
          <p:spPr bwMode="auto">
            <a:xfrm>
              <a:off x="3916" y="3756"/>
              <a:ext cx="167" cy="156"/>
            </a:xfrm>
            <a:custGeom>
              <a:avLst/>
              <a:gdLst>
                <a:gd name="T0" fmla="*/ 2 w 167"/>
                <a:gd name="T1" fmla="*/ 13 h 311"/>
                <a:gd name="T2" fmla="*/ 18 w 167"/>
                <a:gd name="T3" fmla="*/ 8 h 311"/>
                <a:gd name="T4" fmla="*/ 43 w 167"/>
                <a:gd name="T5" fmla="*/ 0 h 311"/>
                <a:gd name="T6" fmla="*/ 69 w 167"/>
                <a:gd name="T7" fmla="*/ 0 h 311"/>
                <a:gd name="T8" fmla="*/ 89 w 167"/>
                <a:gd name="T9" fmla="*/ 9 h 311"/>
                <a:gd name="T10" fmla="*/ 108 w 167"/>
                <a:gd name="T11" fmla="*/ 23 h 311"/>
                <a:gd name="T12" fmla="*/ 127 w 167"/>
                <a:gd name="T13" fmla="*/ 46 h 311"/>
                <a:gd name="T14" fmla="*/ 144 w 167"/>
                <a:gd name="T15" fmla="*/ 82 h 311"/>
                <a:gd name="T16" fmla="*/ 163 w 167"/>
                <a:gd name="T17" fmla="*/ 154 h 311"/>
                <a:gd name="T18" fmla="*/ 163 w 167"/>
                <a:gd name="T19" fmla="*/ 235 h 311"/>
                <a:gd name="T20" fmla="*/ 143 w 167"/>
                <a:gd name="T21" fmla="*/ 292 h 311"/>
                <a:gd name="T22" fmla="*/ 119 w 167"/>
                <a:gd name="T23" fmla="*/ 311 h 311"/>
                <a:gd name="T24" fmla="*/ 92 w 167"/>
                <a:gd name="T25" fmla="*/ 305 h 311"/>
                <a:gd name="T26" fmla="*/ 70 w 167"/>
                <a:gd name="T27" fmla="*/ 280 h 311"/>
                <a:gd name="T28" fmla="*/ 59 w 167"/>
                <a:gd name="T29" fmla="*/ 237 h 311"/>
                <a:gd name="T30" fmla="*/ 57 w 167"/>
                <a:gd name="T31" fmla="*/ 194 h 311"/>
                <a:gd name="T32" fmla="*/ 66 w 167"/>
                <a:gd name="T33" fmla="*/ 161 h 311"/>
                <a:gd name="T34" fmla="*/ 84 w 167"/>
                <a:gd name="T35" fmla="*/ 140 h 311"/>
                <a:gd name="T36" fmla="*/ 97 w 167"/>
                <a:gd name="T37" fmla="*/ 140 h 311"/>
                <a:gd name="T38" fmla="*/ 89 w 167"/>
                <a:gd name="T39" fmla="*/ 157 h 311"/>
                <a:gd name="T40" fmla="*/ 81 w 167"/>
                <a:gd name="T41" fmla="*/ 185 h 311"/>
                <a:gd name="T42" fmla="*/ 82 w 167"/>
                <a:gd name="T43" fmla="*/ 218 h 311"/>
                <a:gd name="T44" fmla="*/ 97 w 167"/>
                <a:gd name="T45" fmla="*/ 245 h 311"/>
                <a:gd name="T46" fmla="*/ 111 w 167"/>
                <a:gd name="T47" fmla="*/ 245 h 311"/>
                <a:gd name="T48" fmla="*/ 123 w 167"/>
                <a:gd name="T49" fmla="*/ 224 h 311"/>
                <a:gd name="T50" fmla="*/ 128 w 167"/>
                <a:gd name="T51" fmla="*/ 187 h 311"/>
                <a:gd name="T52" fmla="*/ 126 w 167"/>
                <a:gd name="T53" fmla="*/ 146 h 311"/>
                <a:gd name="T54" fmla="*/ 117 w 167"/>
                <a:gd name="T55" fmla="*/ 107 h 311"/>
                <a:gd name="T56" fmla="*/ 102 w 167"/>
                <a:gd name="T57" fmla="*/ 68 h 311"/>
                <a:gd name="T58" fmla="*/ 83 w 167"/>
                <a:gd name="T59" fmla="*/ 39 h 311"/>
                <a:gd name="T60" fmla="*/ 67 w 167"/>
                <a:gd name="T61" fmla="*/ 23 h 311"/>
                <a:gd name="T62" fmla="*/ 50 w 167"/>
                <a:gd name="T63" fmla="*/ 15 h 311"/>
                <a:gd name="T64" fmla="*/ 30 w 167"/>
                <a:gd name="T65" fmla="*/ 11 h 311"/>
                <a:gd name="T66" fmla="*/ 10 w 167"/>
                <a:gd name="T67" fmla="*/ 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311">
                  <a:moveTo>
                    <a:pt x="0" y="15"/>
                  </a:moveTo>
                  <a:lnTo>
                    <a:pt x="2" y="13"/>
                  </a:lnTo>
                  <a:lnTo>
                    <a:pt x="8" y="11"/>
                  </a:lnTo>
                  <a:lnTo>
                    <a:pt x="18" y="8"/>
                  </a:lnTo>
                  <a:lnTo>
                    <a:pt x="29" y="4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4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3"/>
                  </a:lnTo>
                  <a:lnTo>
                    <a:pt x="118" y="33"/>
                  </a:lnTo>
                  <a:lnTo>
                    <a:pt x="127" y="46"/>
                  </a:lnTo>
                  <a:lnTo>
                    <a:pt x="136" y="62"/>
                  </a:lnTo>
                  <a:lnTo>
                    <a:pt x="144" y="82"/>
                  </a:lnTo>
                  <a:lnTo>
                    <a:pt x="152" y="105"/>
                  </a:lnTo>
                  <a:lnTo>
                    <a:pt x="163" y="154"/>
                  </a:lnTo>
                  <a:lnTo>
                    <a:pt x="167" y="196"/>
                  </a:lnTo>
                  <a:lnTo>
                    <a:pt x="163" y="235"/>
                  </a:lnTo>
                  <a:lnTo>
                    <a:pt x="152" y="274"/>
                  </a:lnTo>
                  <a:lnTo>
                    <a:pt x="143" y="292"/>
                  </a:lnTo>
                  <a:lnTo>
                    <a:pt x="132" y="303"/>
                  </a:lnTo>
                  <a:lnTo>
                    <a:pt x="119" y="311"/>
                  </a:lnTo>
                  <a:lnTo>
                    <a:pt x="105" y="311"/>
                  </a:lnTo>
                  <a:lnTo>
                    <a:pt x="92" y="305"/>
                  </a:lnTo>
                  <a:lnTo>
                    <a:pt x="80" y="296"/>
                  </a:lnTo>
                  <a:lnTo>
                    <a:pt x="70" y="280"/>
                  </a:lnTo>
                  <a:lnTo>
                    <a:pt x="63" y="261"/>
                  </a:lnTo>
                  <a:lnTo>
                    <a:pt x="59" y="237"/>
                  </a:lnTo>
                  <a:lnTo>
                    <a:pt x="57" y="216"/>
                  </a:lnTo>
                  <a:lnTo>
                    <a:pt x="57" y="194"/>
                  </a:lnTo>
                  <a:lnTo>
                    <a:pt x="60" y="177"/>
                  </a:lnTo>
                  <a:lnTo>
                    <a:pt x="66" y="161"/>
                  </a:lnTo>
                  <a:lnTo>
                    <a:pt x="74" y="148"/>
                  </a:lnTo>
                  <a:lnTo>
                    <a:pt x="84" y="140"/>
                  </a:lnTo>
                  <a:lnTo>
                    <a:pt x="98" y="138"/>
                  </a:lnTo>
                  <a:lnTo>
                    <a:pt x="97" y="140"/>
                  </a:lnTo>
                  <a:lnTo>
                    <a:pt x="93" y="148"/>
                  </a:lnTo>
                  <a:lnTo>
                    <a:pt x="89" y="157"/>
                  </a:lnTo>
                  <a:lnTo>
                    <a:pt x="85" y="171"/>
                  </a:lnTo>
                  <a:lnTo>
                    <a:pt x="81" y="185"/>
                  </a:lnTo>
                  <a:lnTo>
                    <a:pt x="80" y="200"/>
                  </a:lnTo>
                  <a:lnTo>
                    <a:pt x="82" y="218"/>
                  </a:lnTo>
                  <a:lnTo>
                    <a:pt x="89" y="233"/>
                  </a:lnTo>
                  <a:lnTo>
                    <a:pt x="97" y="245"/>
                  </a:lnTo>
                  <a:lnTo>
                    <a:pt x="104" y="247"/>
                  </a:lnTo>
                  <a:lnTo>
                    <a:pt x="111" y="245"/>
                  </a:lnTo>
                  <a:lnTo>
                    <a:pt x="118" y="237"/>
                  </a:lnTo>
                  <a:lnTo>
                    <a:pt x="123" y="224"/>
                  </a:lnTo>
                  <a:lnTo>
                    <a:pt x="126" y="206"/>
                  </a:lnTo>
                  <a:lnTo>
                    <a:pt x="128" y="187"/>
                  </a:lnTo>
                  <a:lnTo>
                    <a:pt x="128" y="163"/>
                  </a:lnTo>
                  <a:lnTo>
                    <a:pt x="126" y="146"/>
                  </a:lnTo>
                  <a:lnTo>
                    <a:pt x="123" y="128"/>
                  </a:lnTo>
                  <a:lnTo>
                    <a:pt x="117" y="107"/>
                  </a:lnTo>
                  <a:lnTo>
                    <a:pt x="110" y="87"/>
                  </a:lnTo>
                  <a:lnTo>
                    <a:pt x="102" y="68"/>
                  </a:lnTo>
                  <a:lnTo>
                    <a:pt x="93" y="52"/>
                  </a:lnTo>
                  <a:lnTo>
                    <a:pt x="83" y="39"/>
                  </a:lnTo>
                  <a:lnTo>
                    <a:pt x="74" y="29"/>
                  </a:lnTo>
                  <a:lnTo>
                    <a:pt x="67" y="23"/>
                  </a:lnTo>
                  <a:lnTo>
                    <a:pt x="58" y="19"/>
                  </a:lnTo>
                  <a:lnTo>
                    <a:pt x="50" y="15"/>
                  </a:lnTo>
                  <a:lnTo>
                    <a:pt x="41" y="13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" name="Freeform 33"/>
            <p:cNvSpPr>
              <a:spLocks/>
            </p:cNvSpPr>
            <p:nvPr/>
          </p:nvSpPr>
          <p:spPr bwMode="auto">
            <a:xfrm>
              <a:off x="4278" y="3789"/>
              <a:ext cx="177" cy="136"/>
            </a:xfrm>
            <a:custGeom>
              <a:avLst/>
              <a:gdLst>
                <a:gd name="T0" fmla="*/ 3 w 177"/>
                <a:gd name="T1" fmla="*/ 0 h 272"/>
                <a:gd name="T2" fmla="*/ 23 w 177"/>
                <a:gd name="T3" fmla="*/ 0 h 272"/>
                <a:gd name="T4" fmla="*/ 53 w 177"/>
                <a:gd name="T5" fmla="*/ 2 h 272"/>
                <a:gd name="T6" fmla="*/ 81 w 177"/>
                <a:gd name="T7" fmla="*/ 10 h 272"/>
                <a:gd name="T8" fmla="*/ 103 w 177"/>
                <a:gd name="T9" fmla="*/ 25 h 272"/>
                <a:gd name="T10" fmla="*/ 133 w 177"/>
                <a:gd name="T11" fmla="*/ 54 h 272"/>
                <a:gd name="T12" fmla="*/ 161 w 177"/>
                <a:gd name="T13" fmla="*/ 97 h 272"/>
                <a:gd name="T14" fmla="*/ 177 w 177"/>
                <a:gd name="T15" fmla="*/ 161 h 272"/>
                <a:gd name="T16" fmla="*/ 169 w 177"/>
                <a:gd name="T17" fmla="*/ 237 h 272"/>
                <a:gd name="T18" fmla="*/ 144 w 177"/>
                <a:gd name="T19" fmla="*/ 270 h 272"/>
                <a:gd name="T20" fmla="*/ 111 w 177"/>
                <a:gd name="T21" fmla="*/ 267 h 272"/>
                <a:gd name="T22" fmla="*/ 84 w 177"/>
                <a:gd name="T23" fmla="*/ 243 h 272"/>
                <a:gd name="T24" fmla="*/ 66 w 177"/>
                <a:gd name="T25" fmla="*/ 220 h 272"/>
                <a:gd name="T26" fmla="*/ 52 w 177"/>
                <a:gd name="T27" fmla="*/ 187 h 272"/>
                <a:gd name="T28" fmla="*/ 43 w 177"/>
                <a:gd name="T29" fmla="*/ 146 h 272"/>
                <a:gd name="T30" fmla="*/ 46 w 177"/>
                <a:gd name="T31" fmla="*/ 109 h 272"/>
                <a:gd name="T32" fmla="*/ 63 w 177"/>
                <a:gd name="T33" fmla="*/ 86 h 272"/>
                <a:gd name="T34" fmla="*/ 87 w 177"/>
                <a:gd name="T35" fmla="*/ 91 h 272"/>
                <a:gd name="T36" fmla="*/ 105 w 177"/>
                <a:gd name="T37" fmla="*/ 119 h 272"/>
                <a:gd name="T38" fmla="*/ 108 w 177"/>
                <a:gd name="T39" fmla="*/ 152 h 272"/>
                <a:gd name="T40" fmla="*/ 98 w 177"/>
                <a:gd name="T41" fmla="*/ 165 h 272"/>
                <a:gd name="T42" fmla="*/ 92 w 177"/>
                <a:gd name="T43" fmla="*/ 146 h 272"/>
                <a:gd name="T44" fmla="*/ 92 w 177"/>
                <a:gd name="T45" fmla="*/ 123 h 272"/>
                <a:gd name="T46" fmla="*/ 85 w 177"/>
                <a:gd name="T47" fmla="*/ 117 h 272"/>
                <a:gd name="T48" fmla="*/ 74 w 177"/>
                <a:gd name="T49" fmla="*/ 119 h 272"/>
                <a:gd name="T50" fmla="*/ 66 w 177"/>
                <a:gd name="T51" fmla="*/ 134 h 272"/>
                <a:gd name="T52" fmla="*/ 65 w 177"/>
                <a:gd name="T53" fmla="*/ 163 h 272"/>
                <a:gd name="T54" fmla="*/ 71 w 177"/>
                <a:gd name="T55" fmla="*/ 195 h 272"/>
                <a:gd name="T56" fmla="*/ 83 w 177"/>
                <a:gd name="T57" fmla="*/ 222 h 272"/>
                <a:gd name="T58" fmla="*/ 100 w 177"/>
                <a:gd name="T59" fmla="*/ 235 h 272"/>
                <a:gd name="T60" fmla="*/ 122 w 177"/>
                <a:gd name="T61" fmla="*/ 230 h 272"/>
                <a:gd name="T62" fmla="*/ 138 w 177"/>
                <a:gd name="T63" fmla="*/ 208 h 272"/>
                <a:gd name="T64" fmla="*/ 146 w 177"/>
                <a:gd name="T65" fmla="*/ 173 h 272"/>
                <a:gd name="T66" fmla="*/ 145 w 177"/>
                <a:gd name="T67" fmla="*/ 136 h 272"/>
                <a:gd name="T68" fmla="*/ 128 w 177"/>
                <a:gd name="T69" fmla="*/ 84 h 272"/>
                <a:gd name="T70" fmla="*/ 93 w 177"/>
                <a:gd name="T71" fmla="*/ 39 h 272"/>
                <a:gd name="T72" fmla="*/ 54 w 177"/>
                <a:gd name="T73" fmla="*/ 14 h 272"/>
                <a:gd name="T74" fmla="*/ 17 w 177"/>
                <a:gd name="T75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272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53" y="2"/>
                  </a:lnTo>
                  <a:lnTo>
                    <a:pt x="68" y="6"/>
                  </a:lnTo>
                  <a:lnTo>
                    <a:pt x="81" y="10"/>
                  </a:lnTo>
                  <a:lnTo>
                    <a:pt x="92" y="16"/>
                  </a:lnTo>
                  <a:lnTo>
                    <a:pt x="103" y="25"/>
                  </a:lnTo>
                  <a:lnTo>
                    <a:pt x="117" y="37"/>
                  </a:lnTo>
                  <a:lnTo>
                    <a:pt x="133" y="54"/>
                  </a:lnTo>
                  <a:lnTo>
                    <a:pt x="148" y="74"/>
                  </a:lnTo>
                  <a:lnTo>
                    <a:pt x="161" y="97"/>
                  </a:lnTo>
                  <a:lnTo>
                    <a:pt x="171" y="126"/>
                  </a:lnTo>
                  <a:lnTo>
                    <a:pt x="177" y="161"/>
                  </a:lnTo>
                  <a:lnTo>
                    <a:pt x="176" y="200"/>
                  </a:lnTo>
                  <a:lnTo>
                    <a:pt x="169" y="237"/>
                  </a:lnTo>
                  <a:lnTo>
                    <a:pt x="158" y="261"/>
                  </a:lnTo>
                  <a:lnTo>
                    <a:pt x="144" y="270"/>
                  </a:lnTo>
                  <a:lnTo>
                    <a:pt x="128" y="272"/>
                  </a:lnTo>
                  <a:lnTo>
                    <a:pt x="111" y="267"/>
                  </a:lnTo>
                  <a:lnTo>
                    <a:pt x="96" y="255"/>
                  </a:lnTo>
                  <a:lnTo>
                    <a:pt x="84" y="243"/>
                  </a:lnTo>
                  <a:lnTo>
                    <a:pt x="74" y="232"/>
                  </a:lnTo>
                  <a:lnTo>
                    <a:pt x="66" y="220"/>
                  </a:lnTo>
                  <a:lnTo>
                    <a:pt x="59" y="204"/>
                  </a:lnTo>
                  <a:lnTo>
                    <a:pt x="52" y="187"/>
                  </a:lnTo>
                  <a:lnTo>
                    <a:pt x="46" y="165"/>
                  </a:lnTo>
                  <a:lnTo>
                    <a:pt x="43" y="146"/>
                  </a:lnTo>
                  <a:lnTo>
                    <a:pt x="43" y="126"/>
                  </a:lnTo>
                  <a:lnTo>
                    <a:pt x="46" y="109"/>
                  </a:lnTo>
                  <a:lnTo>
                    <a:pt x="53" y="93"/>
                  </a:lnTo>
                  <a:lnTo>
                    <a:pt x="63" y="86"/>
                  </a:lnTo>
                  <a:lnTo>
                    <a:pt x="75" y="86"/>
                  </a:lnTo>
                  <a:lnTo>
                    <a:pt x="87" y="91"/>
                  </a:lnTo>
                  <a:lnTo>
                    <a:pt x="98" y="103"/>
                  </a:lnTo>
                  <a:lnTo>
                    <a:pt x="105" y="119"/>
                  </a:lnTo>
                  <a:lnTo>
                    <a:pt x="109" y="136"/>
                  </a:lnTo>
                  <a:lnTo>
                    <a:pt x="108" y="152"/>
                  </a:lnTo>
                  <a:lnTo>
                    <a:pt x="100" y="167"/>
                  </a:lnTo>
                  <a:lnTo>
                    <a:pt x="98" y="165"/>
                  </a:lnTo>
                  <a:lnTo>
                    <a:pt x="95" y="158"/>
                  </a:lnTo>
                  <a:lnTo>
                    <a:pt x="92" y="146"/>
                  </a:lnTo>
                  <a:lnTo>
                    <a:pt x="92" y="130"/>
                  </a:lnTo>
                  <a:lnTo>
                    <a:pt x="92" y="123"/>
                  </a:lnTo>
                  <a:lnTo>
                    <a:pt x="89" y="119"/>
                  </a:lnTo>
                  <a:lnTo>
                    <a:pt x="85" y="117"/>
                  </a:lnTo>
                  <a:lnTo>
                    <a:pt x="80" y="117"/>
                  </a:lnTo>
                  <a:lnTo>
                    <a:pt x="74" y="119"/>
                  </a:lnTo>
                  <a:lnTo>
                    <a:pt x="69" y="126"/>
                  </a:lnTo>
                  <a:lnTo>
                    <a:pt x="66" y="134"/>
                  </a:lnTo>
                  <a:lnTo>
                    <a:pt x="64" y="148"/>
                  </a:lnTo>
                  <a:lnTo>
                    <a:pt x="65" y="163"/>
                  </a:lnTo>
                  <a:lnTo>
                    <a:pt x="67" y="179"/>
                  </a:lnTo>
                  <a:lnTo>
                    <a:pt x="71" y="195"/>
                  </a:lnTo>
                  <a:lnTo>
                    <a:pt x="76" y="208"/>
                  </a:lnTo>
                  <a:lnTo>
                    <a:pt x="83" y="222"/>
                  </a:lnTo>
                  <a:lnTo>
                    <a:pt x="91" y="230"/>
                  </a:lnTo>
                  <a:lnTo>
                    <a:pt x="100" y="235"/>
                  </a:lnTo>
                  <a:lnTo>
                    <a:pt x="111" y="235"/>
                  </a:lnTo>
                  <a:lnTo>
                    <a:pt x="122" y="230"/>
                  </a:lnTo>
                  <a:lnTo>
                    <a:pt x="131" y="220"/>
                  </a:lnTo>
                  <a:lnTo>
                    <a:pt x="138" y="208"/>
                  </a:lnTo>
                  <a:lnTo>
                    <a:pt x="143" y="191"/>
                  </a:lnTo>
                  <a:lnTo>
                    <a:pt x="146" y="173"/>
                  </a:lnTo>
                  <a:lnTo>
                    <a:pt x="147" y="156"/>
                  </a:lnTo>
                  <a:lnTo>
                    <a:pt x="145" y="136"/>
                  </a:lnTo>
                  <a:lnTo>
                    <a:pt x="141" y="117"/>
                  </a:lnTo>
                  <a:lnTo>
                    <a:pt x="128" y="84"/>
                  </a:lnTo>
                  <a:lnTo>
                    <a:pt x="111" y="58"/>
                  </a:lnTo>
                  <a:lnTo>
                    <a:pt x="93" y="39"/>
                  </a:lnTo>
                  <a:lnTo>
                    <a:pt x="74" y="23"/>
                  </a:lnTo>
                  <a:lnTo>
                    <a:pt x="54" y="14"/>
                  </a:lnTo>
                  <a:lnTo>
                    <a:pt x="35" y="6"/>
                  </a:lnTo>
                  <a:lnTo>
                    <a:pt x="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324350"/>
            <a:ext cx="145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380" y="4952999"/>
            <a:ext cx="133080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313" y="5033963"/>
            <a:ext cx="876384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9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53930">
            <a:off x="-380840" y="5053013"/>
            <a:ext cx="3167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3" y="4843463"/>
            <a:ext cx="145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10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G:\ДЕНЬ МАТЕРИ\картинки\810761-e07b03476bd1378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37638">
            <a:off x="495359" y="2010880"/>
            <a:ext cx="7733261" cy="20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94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Юлия Ермакова\Desktop\мама\детки\rodd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6" y="933362"/>
            <a:ext cx="3205029" cy="476267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3830" y="321468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Юлия Ермакова\Desktop\мама\детки\527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556" y="619125"/>
            <a:ext cx="3810000" cy="25336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Юлия Ермакова\Desktop\мама\детки\news_small_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691" y="3543298"/>
            <a:ext cx="3597730" cy="24059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46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 rot="13484332" flipH="1">
            <a:off x="3799381" y="1038918"/>
            <a:ext cx="5126037" cy="3819525"/>
            <a:chOff x="3332163" y="2597150"/>
            <a:chExt cx="5126037" cy="3819525"/>
          </a:xfrm>
        </p:grpSpPr>
        <p:pic>
          <p:nvPicPr>
            <p:cNvPr id="22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10000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14541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35100">
              <a:off x="6354762" y="3878263"/>
              <a:ext cx="31670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57800"/>
              <a:ext cx="990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 descr="J00991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75681">
              <a:off x="3332163" y="5724525"/>
              <a:ext cx="37576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f8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13" y="4419600"/>
              <a:ext cx="12604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 descr="C:\Users\Юлия Ермакова\Desktop\мама\мама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81" y="587871"/>
            <a:ext cx="3827745" cy="5261749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лия Ермакова\Desktop\мама\мама\58490345_mat_i_ditya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295" y="533399"/>
            <a:ext cx="3465737" cy="535249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Юлия Ермакова\Desktop\мама\мама\097de4cbaab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19" y="435787"/>
            <a:ext cx="4455306" cy="5547463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15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22395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G:\ДЕНЬ МАТЕРИ\картинки\мать\сооб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6" y="609997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817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lenin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87" y="380999"/>
            <a:ext cx="6698472" cy="4393310"/>
          </a:xfrm>
          <a:prstGeom prst="rect">
            <a:avLst/>
          </a:prstGeom>
          <a:noFill/>
        </p:spPr>
      </p:pic>
      <p:pic>
        <p:nvPicPr>
          <p:cNvPr id="5123" name="Picture 3" descr="G:\ДЕНЬ МАТЕРИ\картинки\мать\96721513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581399"/>
            <a:ext cx="4572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94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i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2771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fi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16338"/>
            <a:ext cx="2771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fi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16338"/>
            <a:ext cx="2771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i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2771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539552" y="4005064"/>
            <a:ext cx="7848600" cy="22621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231E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1941 год</a:t>
            </a:r>
          </a:p>
        </p:txBody>
      </p:sp>
      <p:pic>
        <p:nvPicPr>
          <p:cNvPr id="8" name="Picture 4" descr="слёзы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190" y="378866"/>
            <a:ext cx="3521323" cy="362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79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239E-6 L -0.00399 -0.2486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2" grpId="1" animBg="1"/>
    </p:bldLst>
  </p:timing>
</p:sld>
</file>

<file path=ppt/theme/theme1.xml><?xml version="1.0" encoding="utf-8"?>
<a:theme xmlns:a="http://schemas.openxmlformats.org/drawingml/2006/main" name="_____________________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_____________________</Template>
  <TotalTime>246</TotalTime>
  <Words>34</Words>
  <Application>Microsoft Office PowerPoint</Application>
  <PresentationFormat>Экран (4:3)</PresentationFormat>
  <Paragraphs>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_____________________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Песни, спетые вместе с мамой , помнятся всю жизнь!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Administrator</cp:lastModifiedBy>
  <cp:revision>23</cp:revision>
  <cp:lastPrinted>1601-01-01T00:00:00Z</cp:lastPrinted>
  <dcterms:created xsi:type="dcterms:W3CDTF">2011-11-22T18:17:36Z</dcterms:created>
  <dcterms:modified xsi:type="dcterms:W3CDTF">2011-11-25T11:34:27Z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