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8" r:id="rId5"/>
    <p:sldId id="257" r:id="rId6"/>
    <p:sldId id="260" r:id="rId7"/>
    <p:sldId id="261" r:id="rId8"/>
    <p:sldId id="262" r:id="rId9"/>
    <p:sldId id="263" r:id="rId10"/>
    <p:sldId id="288" r:id="rId11"/>
    <p:sldId id="265" r:id="rId12"/>
    <p:sldId id="264" r:id="rId13"/>
    <p:sldId id="266" r:id="rId14"/>
    <p:sldId id="267" r:id="rId15"/>
    <p:sldId id="268" r:id="rId16"/>
    <p:sldId id="271" r:id="rId17"/>
    <p:sldId id="273" r:id="rId18"/>
    <p:sldId id="272" r:id="rId19"/>
    <p:sldId id="269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9" r:id="rId29"/>
    <p:sldId id="283" r:id="rId30"/>
    <p:sldId id="284" r:id="rId31"/>
    <p:sldId id="287" r:id="rId32"/>
    <p:sldId id="285" r:id="rId33"/>
    <p:sldId id="286" r:id="rId34"/>
    <p:sldId id="290" r:id="rId35"/>
    <p:sldId id="25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CC"/>
    <a:srgbClr val="4863D8"/>
    <a:srgbClr val="EB81D7"/>
    <a:srgbClr val="FAD7A8"/>
    <a:srgbClr val="4D818D"/>
    <a:srgbClr val="BCEE40"/>
    <a:srgbClr val="F6B258"/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43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208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302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7EBAD-C947-4D2B-B8D3-6316110BCC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51820-FAA8-4739-9608-6F9841C43BF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612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C6A0A-A1ED-4E50-8E37-DCD65BF0AF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1DC40-185C-4ED2-AC5E-D8F7B8238D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549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76EBA-CC79-437D-9340-D39EBD5749E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BBD2A-76BB-47F0-977A-71C59849447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02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20158-19F7-4391-ABFF-C6BEF61DB5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2FAE2-FF0D-47A9-8F64-A08CF1913B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437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1D76A-8FB0-4677-8EB3-3976B9CE07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3849B-4F00-46FC-A32C-A298CCDF79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105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E9BBA-FC75-455B-A9C2-EB89B3C51F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1BF7D-1B59-41D0-8B0B-5DC50D066B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7222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56BD4-B12E-402D-ABD5-FD2C23B46FB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4306C-E06C-4CAF-BB7A-1BA23AD965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715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47682-E40A-428A-BD14-E9A1FE533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95FFD-B75B-484B-AD38-7CBB195497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534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5693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FAB11-7678-4CEB-BA48-0C72DF840A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AAB93-1E10-4F80-A8C5-E26A1ACA06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9629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72365-18ED-4D50-BDF3-B366A2839DD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496A7-BE0B-4636-9467-CE6C017B48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0447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37748-AB9E-4B0E-A27B-0A52245751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B8DEC-53D1-4D98-94AF-8FD48F90A4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5390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58434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8435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C90E7C-7E57-4A05-9E2D-31F44B5D984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6364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8F4E9-DED5-4A52-A6EE-882F2CC036D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9773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DAC49-F1A0-4E0D-A201-2B841A065B5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4489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9205F-B264-4407-82CA-39ACB8EC191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8500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487C-C402-480E-A6AF-E23B23A36F5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9631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83877-7E9C-48F7-9F67-8D234C1BAB5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3492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7EC32-7391-45CE-9337-782570122F6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775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8671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6C6F3-B5BD-4E6C-802A-637D2E98CDA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2571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F9801-C959-4ACC-B39A-B51698B3C16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2957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FF1D3-9E4A-42AF-A4E9-5BD3D730D25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429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CD680-FD86-4D28-9DCD-FE56EFB9881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571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95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162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979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735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755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11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403B8-2629-4E0C-B826-9275E78F55F5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9D353-189D-43DE-AD7D-4957FA29E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53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B781B3-CEF1-43A9-87B2-A378FAAD24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02.05.2012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CE0C1D-9C7D-4B4F-9E5C-3D92D72322D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312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7348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350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51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52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53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54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55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56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57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58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59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60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57362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63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64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65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66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67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68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69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70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71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72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73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74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75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76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77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78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79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57381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82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83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84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85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86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87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88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89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90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91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92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93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94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95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96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397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57399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400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401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402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403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404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7405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57407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408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409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410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5741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7412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7413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7414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7415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D2BEAD-92BE-4552-A608-A1279E2A0752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37010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2.gif"/><Relationship Id="rId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 rot="1003570">
            <a:off x="1319976" y="2297246"/>
            <a:ext cx="1008062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00"/>
              </a:solidFill>
              <a:latin typeface="Franklin Gothic Heavy"/>
            </a:endParaRPr>
          </a:p>
        </p:txBody>
      </p:sp>
      <p:sp>
        <p:nvSpPr>
          <p:cNvPr id="8" name="WordArt 13"/>
          <p:cNvSpPr>
            <a:spLocks noChangeArrowheads="1" noChangeShapeType="1" noTextEdit="1"/>
          </p:cNvSpPr>
          <p:nvPr/>
        </p:nvSpPr>
        <p:spPr bwMode="auto">
          <a:xfrm>
            <a:off x="6142079" y="2670651"/>
            <a:ext cx="1008062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FF00"/>
              </a:solidFill>
              <a:latin typeface="Franklin Gothic Heavy"/>
            </a:endParaRPr>
          </a:p>
        </p:txBody>
      </p:sp>
      <p:pic>
        <p:nvPicPr>
          <p:cNvPr id="13" name="Picture 8" descr="http://img15.nnm.ru/5/6/5/0/4/9b5c5f9a031852210108e19b1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73" y="2745548"/>
            <a:ext cx="2782874" cy="377543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gifr.ru/data/gifs/e/a/1/ea1735b97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880" y="112596"/>
            <a:ext cx="4608511" cy="263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bookz.ru/pics/dada-ste_9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05373"/>
            <a:ext cx="3265981" cy="427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46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2622">
        <p:dissolve/>
      </p:transition>
    </mc:Choice>
    <mc:Fallback xmlns="">
      <p:transition spd="slow" advTm="12622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  <p:extLst mod="1">
    <p:ext uri="{E180D4A7-C9FB-4DFB-919C-405C955672EB}">
      <p14:showEvtLst xmlns:p14="http://schemas.microsoft.com/office/powerpoint/2010/main">
        <p14:playEvt time="10017" objId="1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стихи сергея михалкова, дядя степа милицонер,  смотреть дядя степа, дядя степа онлайн, рисунки Ротов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2" b="43199"/>
          <a:stretch/>
        </p:blipFill>
        <p:spPr bwMode="auto">
          <a:xfrm>
            <a:off x="2018556" y="343552"/>
            <a:ext cx="4896544" cy="651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33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81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ultfan.ru/uploads/posts/thumbs/1219572170_output_0000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332655"/>
            <a:ext cx="8088833" cy="605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72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stepa03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0"/>
            <a:ext cx="6812768" cy="68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62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ДЯДЯ СТЕПА\карт\stema=20milicioner=20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0324"/>
            <a:ext cx="6696744" cy="672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58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58000">
              <a:schemeClr val="accent5">
                <a:lumMod val="40000"/>
                <a:lumOff val="60000"/>
              </a:schemeClr>
            </a:gs>
            <a:gs pos="100000">
              <a:srgbClr val="BCEE4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Анимация транспорт, автомобиль синий мчитс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5760"/>
            <a:ext cx="6732240" cy="673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Анимации транспорт. Машина скорой помощи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3" y="4437112"/>
            <a:ext cx="2157709" cy="145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Лучшая анимация. Автомобиль аварийноё службы.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545" y="3861048"/>
            <a:ext cx="2474455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Анииация гном в автомобили. Из мультиков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690839"/>
            <a:ext cx="2736304" cy="200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3987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44000">
              <a:srgbClr val="FFFF00"/>
            </a:gs>
            <a:gs pos="100000">
              <a:srgbClr val="0080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ortal4ik.com/_ld/9/833006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5026965" cy="578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673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ДЯДЯ СТЕПА\карт\20103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1384"/>
            <a:ext cx="4608512" cy="6655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42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1.liveinternet.ru/images/attach/c/0/52/908/52908795_1261770981_image2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8368"/>
            <a:ext cx="3024336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gifr.ru/data/temp/8ut2oa9id7s2penh23d0bl6174.gif?81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4549968"/>
            <a:ext cx="4551215" cy="141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23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rgbClr val="0000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forum.calorizator.ru/gallery/image.php?mode=medium&amp;album_id=1324&amp;image_id=83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63" y="476672"/>
            <a:ext cx="777686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E:\ДЯДЯ СТЕПА\карт\3668146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5" y="476672"/>
            <a:ext cx="8862595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novo.tomsk.ru/uploads/up2/3908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97" y="476672"/>
            <a:ext cx="8497349" cy="630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стихи сергея михалкова, дядя степа милицонер,  смотреть дядя степа, дядя степа онлайн, рисунки Ротов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15"/>
          <a:stretch/>
        </p:blipFill>
        <p:spPr bwMode="auto">
          <a:xfrm>
            <a:off x="693858" y="611663"/>
            <a:ext cx="7718569" cy="5907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41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4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9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tmFilter="0, 0; 0.125,0.2665; 0.25,0.4; 0.375,0.465; 0.5,0.5;  0.625,0.535; 0.75,0.6; 0.875,0.7335; 1,1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8">
                                          <p:stCondLst>
                                            <p:cond delay="195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50" decel="50000">
                                          <p:stCondLst>
                                            <p:cond delay="203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8">
                                          <p:stCondLst>
                                            <p:cond delay="39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50" decel="50000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8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5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8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50" decel="50000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rgbClr val="BCEE4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стихи сергея михалкова, дядя степа милицонер,  смотреть дядя степа, дядя степа онлайн, рисунки Ротов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959"/>
          <a:stretch/>
        </p:blipFill>
        <p:spPr bwMode="auto">
          <a:xfrm>
            <a:off x="769862" y="260648"/>
            <a:ext cx="7402538" cy="618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9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savok.name/uploads/moscow80/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424936" cy="538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941487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271DAB"/>
                </a:solidFill>
                <a:latin typeface="Arial" charset="0"/>
              </a:rPr>
              <a:t>Застава Ильича, дом 8/1</a:t>
            </a:r>
          </a:p>
        </p:txBody>
      </p:sp>
    </p:spTree>
    <p:extLst>
      <p:ext uri="{BB962C8B-B14F-4D97-AF65-F5344CB8AC3E}">
        <p14:creationId xmlns:p14="http://schemas.microsoft.com/office/powerpoint/2010/main" val="19229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olidDmnd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ДЯДЯ СТЕПА\карт\stema=20milicioner=2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6014"/>
            <a:ext cx="6120680" cy="614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96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AD7A8"/>
            </a:gs>
            <a:gs pos="44000">
              <a:schemeClr val="accent1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3.static.slando.com/photos/live/54/detskaya-krovatka-dlya-malchika-komplekt-bortiki-baldahin_40026154_1_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4664"/>
            <a:ext cx="5357684" cy="562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t1.gstatic.com/images?q=tbn:ANd9GcSC4g3llgHdXM63c4HU6khucwEvqMXjoZXQILg6ZP4BWfwbj-18SCfUfG0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61285"/>
            <a:ext cx="7521863" cy="563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58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BCEE4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Мои документы-Юля\ШКОЛА\картинки на школьныю тему\школа\Рисунок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593838" cy="465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D:\Мои документы-Юля\ШКОЛА\картинки на школьныю тему\школа\Рисунок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50" y="1019175"/>
            <a:ext cx="4533900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http://orelcentr.ru/is/media/kunena/attachments/97/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886650"/>
            <a:ext cx="2770588" cy="405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D:\Мои документы-Юля\ШКОЛА\картинки на школьныю тему\школа\Рисунок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431800"/>
            <a:ext cx="4000500" cy="599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58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rgbClr val="4D818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Мои документы-Юля\ШКОЛА\Дергаевская\_DSC05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14" y="332656"/>
            <a:ext cx="8991886" cy="597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30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FF33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Штанги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1196752"/>
            <a:ext cx="4436857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www.lolly-shop.ru/upload/110124_ods8fdb7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643" y="1196752"/>
            <a:ext cx="4066136" cy="507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www.kinozalpremier.ru/p/2006100208354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683" y="1196752"/>
            <a:ext cx="705905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21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rgbClr val="EB81D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file.mobilmusic.ru/f3/4c/19/73252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699" y="692696"/>
            <a:ext cx="3942437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animated-images.su/_ph/11/2/44767175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3810000" cy="367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0922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atic.photogeek.ru/blogs/2009/04/16/155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7279526" cy="5256584"/>
          </a:xfrm>
          <a:prstGeom prst="rect">
            <a:avLst/>
          </a:prstGeom>
          <a:noFill/>
          <a:ln w="57150">
            <a:solidFill>
              <a:srgbClr val="FF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85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1.liveinternet.ru/images/foto/c/0/707/3875707/f_2015351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672"/>
            <a:ext cx="604867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14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digitlife.ru/communication/intel-centrino-galaxy/z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32656"/>
            <a:ext cx="4056385" cy="27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upload.wikimedia.org/wikipedia/commons/thumb/1/1b/Gagarin_(Star_City).jpg/200px-Gagarin_(Star_City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947" y="332656"/>
            <a:ext cx="264029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zoompix.ru/zvez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312876"/>
            <a:ext cx="3672408" cy="4390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2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pics.livejournal.com/batman911/pic/00006fc0/s640x480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48883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472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EE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chitaikin.ru/mihalkov/523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72069"/>
            <a:ext cx="5226182" cy="498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512927"/>
            <a:ext cx="10081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008000"/>
                </a:solidFill>
              </a:rPr>
              <a:t>Д</a:t>
            </a:r>
            <a:br>
              <a:rPr lang="ru-RU" sz="8000" b="1" dirty="0" smtClean="0">
                <a:solidFill>
                  <a:srgbClr val="008000"/>
                </a:solidFill>
              </a:rPr>
            </a:br>
            <a:r>
              <a:rPr lang="ru-RU" sz="8000" b="1" dirty="0" smtClean="0">
                <a:solidFill>
                  <a:srgbClr val="008000"/>
                </a:solidFill>
              </a:rPr>
              <a:t>Я</a:t>
            </a:r>
            <a:br>
              <a:rPr lang="ru-RU" sz="8000" b="1" dirty="0" smtClean="0">
                <a:solidFill>
                  <a:srgbClr val="008000"/>
                </a:solidFill>
              </a:rPr>
            </a:br>
            <a:r>
              <a:rPr lang="ru-RU" sz="8000" b="1" dirty="0" smtClean="0">
                <a:solidFill>
                  <a:srgbClr val="008000"/>
                </a:solidFill>
              </a:rPr>
              <a:t>Д</a:t>
            </a:r>
            <a:br>
              <a:rPr lang="ru-RU" sz="8000" b="1" dirty="0" smtClean="0">
                <a:solidFill>
                  <a:srgbClr val="008000"/>
                </a:solidFill>
              </a:rPr>
            </a:br>
            <a:r>
              <a:rPr lang="ru-RU" sz="8000" b="1" dirty="0" smtClean="0">
                <a:solidFill>
                  <a:srgbClr val="008000"/>
                </a:solidFill>
              </a:rPr>
              <a:t>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24328" y="262837"/>
            <a:ext cx="100811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008000"/>
                </a:solidFill>
              </a:rPr>
              <a:t>С</a:t>
            </a:r>
            <a:br>
              <a:rPr lang="ru-RU" sz="8000" b="1" dirty="0" smtClean="0">
                <a:solidFill>
                  <a:srgbClr val="008000"/>
                </a:solidFill>
              </a:rPr>
            </a:br>
            <a:r>
              <a:rPr lang="ru-RU" sz="8000" b="1" dirty="0" smtClean="0">
                <a:solidFill>
                  <a:srgbClr val="008000"/>
                </a:solidFill>
              </a:rPr>
              <a:t>Т</a:t>
            </a:r>
            <a:br>
              <a:rPr lang="ru-RU" sz="8000" b="1" dirty="0" smtClean="0">
                <a:solidFill>
                  <a:srgbClr val="008000"/>
                </a:solidFill>
              </a:rPr>
            </a:br>
            <a:r>
              <a:rPr lang="ru-RU" sz="8000" b="1" dirty="0" smtClean="0">
                <a:solidFill>
                  <a:srgbClr val="008000"/>
                </a:solidFill>
              </a:rPr>
              <a:t>Ё</a:t>
            </a:r>
            <a:br>
              <a:rPr lang="ru-RU" sz="8000" b="1" dirty="0" smtClean="0">
                <a:solidFill>
                  <a:srgbClr val="008000"/>
                </a:solidFill>
              </a:rPr>
            </a:br>
            <a:r>
              <a:rPr lang="ru-RU" sz="8000" b="1" dirty="0" smtClean="0">
                <a:solidFill>
                  <a:srgbClr val="008000"/>
                </a:solidFill>
              </a:rPr>
              <a:t>П</a:t>
            </a:r>
          </a:p>
          <a:p>
            <a:r>
              <a:rPr lang="ru-RU" sz="8000" b="1" dirty="0">
                <a:solidFill>
                  <a:srgbClr val="008000"/>
                </a:solidFill>
              </a:rPr>
              <a:t>А</a:t>
            </a:r>
            <a:endParaRPr lang="ru-RU" sz="8000" b="1" dirty="0" smtClean="0">
              <a:solidFill>
                <a:srgbClr val="008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64243" y="5226245"/>
            <a:ext cx="4608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008000"/>
                </a:solidFill>
              </a:rPr>
              <a:t>КАЛАНЧА</a:t>
            </a:r>
            <a:endParaRPr lang="ru-RU" sz="80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8121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56000">
              <a:srgbClr val="4863D8"/>
            </a:gs>
            <a:gs pos="90000">
              <a:schemeClr val="bg1">
                <a:lumMod val="9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uper-designer.ru/uploads/posts/2009-04/1239505323_junior_astronavt-p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4664"/>
            <a:ext cx="3663181" cy="589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25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34.mindmix.ru/43/88/28843/11/1153811/18178819_black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84" y="0"/>
            <a:ext cx="9203680" cy="460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i34.mindmix.ru/43/88/28843/11/1153811/18178819_black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84" y="2315840"/>
            <a:ext cx="9203680" cy="460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http://it-day.ru/article/wp-content/uploads/2008/02/apollo_17_schmit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920" y="188640"/>
            <a:ext cx="6300000" cy="63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cool-pictures.ucoz.ru/_ph/18/2/39859773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32856"/>
            <a:ext cx="1533525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45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b="6126"/>
          <a:stretch/>
        </p:blipFill>
        <p:spPr bwMode="auto">
          <a:xfrm>
            <a:off x="1331640" y="620688"/>
            <a:ext cx="4911997" cy="54753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90547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33CC"/>
                </a:solidFill>
              </a:rPr>
              <a:t>С Днём рожденья, </a:t>
            </a:r>
            <a:br>
              <a:rPr lang="ru-RU" b="1" dirty="0" smtClean="0">
                <a:solidFill>
                  <a:srgbClr val="FF33CC"/>
                </a:solidFill>
              </a:rPr>
            </a:br>
            <a:r>
              <a:rPr lang="ru-RU" b="1" dirty="0" smtClean="0">
                <a:solidFill>
                  <a:srgbClr val="FF33CC"/>
                </a:solidFill>
              </a:rPr>
              <a:t>«Дядя Стёпа»!</a:t>
            </a:r>
          </a:p>
        </p:txBody>
      </p:sp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4057680" y="1412776"/>
            <a:ext cx="295232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2000" b="1" dirty="0" smtClean="0">
                <a:solidFill>
                  <a:srgbClr val="FFFF00"/>
                </a:solidFill>
                <a:latin typeface="Algerian" pitchFamily="82" charset="0"/>
              </a:rPr>
              <a:t>75</a:t>
            </a:r>
            <a:r>
              <a:rPr lang="ru-RU" sz="14400" b="1" dirty="0" smtClean="0">
                <a:solidFill>
                  <a:srgbClr val="FFFF00"/>
                </a:solidFill>
                <a:latin typeface="Algerian" pitchFamily="82" charset="0"/>
              </a:rPr>
              <a:t> лет</a:t>
            </a:r>
          </a:p>
        </p:txBody>
      </p:sp>
      <p:pic>
        <p:nvPicPr>
          <p:cNvPr id="24580" name="Picture 4" descr="http://zdesvsyo.ru/_ph/151/2/53523237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764704"/>
            <a:ext cx="4972627" cy="689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://kidslitera.ru/img/photo/Mihalkov%20SV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5"/>
            <a:ext cx="3888432" cy="5275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8" descr="Новогодний фейерверк (салют)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60" y="44450"/>
            <a:ext cx="2057400" cy="200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6" name="Picture 10" descr="Новогодний фейерверк (салют)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380" y="1049338"/>
            <a:ext cx="2057400" cy="200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69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85C2FF"/>
            </a:gs>
            <a:gs pos="48000">
              <a:srgbClr val="C4D6EB"/>
            </a:gs>
            <a:gs pos="100000">
              <a:srgbClr val="C7FB8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Иллюстрация к поэме С. В. Михалкова «Дядя Стёпа». Художник В. Канивец. 1990-е гг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098" y="400100"/>
            <a:ext cx="5178202" cy="591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file.mobilmusic.ru/9e/3e/98/64610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file.mobilmusic.ru/9e/3e/98/64610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5" y="2276872"/>
            <a:ext cx="25812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8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C7FB8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stepa06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970" y="404664"/>
            <a:ext cx="59436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http://www.glitters.ru/images/backgrounds_10002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4904"/>
            <a:ext cx="952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http://www.glitters.ru/images/backgrounds_10002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8786"/>
            <a:ext cx="952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www.glitters.ru/images/backgrounds_10002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22" y="4725144"/>
            <a:ext cx="952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glitters.ru/images/backgrounds_10002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697" y="1170286"/>
            <a:ext cx="952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glitters.ru/images/backgrounds_10002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133" y="4070597"/>
            <a:ext cx="952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6690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5C2FF"/>
            </a:gs>
            <a:gs pos="45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ljplus.ru/img4/s/h/shaltay0boltay/a78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0" r="11110" b="34992"/>
          <a:stretch/>
        </p:blipFill>
        <p:spPr bwMode="auto">
          <a:xfrm>
            <a:off x="323528" y="332655"/>
            <a:ext cx="5184576" cy="625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стихи сергея михалкова, дядя степа,  смотреть дядя степа, дядя степа онлайн, мультфильм дядя степ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796"/>
          <a:stretch/>
        </p:blipFill>
        <p:spPr bwMode="auto">
          <a:xfrm>
            <a:off x="4644008" y="3483045"/>
            <a:ext cx="4276725" cy="312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74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6" name="Picture 8" descr="http://fototelegraf.ru/wp-content/uploads/2011/03/Brazilskii-karnaval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27" y="764704"/>
            <a:ext cx="8402070" cy="560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http://img.beta.rian.ru/images/20939/64/2093964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8082037" cy="539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08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data/priroda/0-Vremena-goda-1.files/0001-001-Zima-vesna-leto-ose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99"/>
          <a:stretch/>
        </p:blipFill>
        <p:spPr bwMode="auto">
          <a:xfrm>
            <a:off x="536245" y="620688"/>
            <a:ext cx="8013283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32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ljplus.ru/img4/s/h/shaltay0boltay/dyadya-stepa-korov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2656"/>
            <a:ext cx="4824536" cy="6368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0547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14</Words>
  <Application>Microsoft Office PowerPoint</Application>
  <PresentationFormat>Экран (4:3)</PresentationFormat>
  <Paragraphs>7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Тема Office</vt:lpstr>
      <vt:lpstr>1_Тема Office</vt:lpstr>
      <vt:lpstr>Круги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 Днём рожденья,  «Дядя Стёпа»!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44</cp:revision>
  <dcterms:created xsi:type="dcterms:W3CDTF">2012-04-08T15:41:02Z</dcterms:created>
  <dcterms:modified xsi:type="dcterms:W3CDTF">2012-05-02T20:08:52Z</dcterms:modified>
</cp:coreProperties>
</file>